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80" r:id="rId2"/>
  </p:sldIdLst>
  <p:sldSz cx="27432000" cy="21945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7CA6"/>
    <a:srgbClr val="1A293B"/>
    <a:srgbClr val="6876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99" autoAdjust="0"/>
    <p:restoredTop sz="94660"/>
  </p:normalViewPr>
  <p:slideViewPr>
    <p:cSldViewPr snapToGrid="0">
      <p:cViewPr varScale="1">
        <p:scale>
          <a:sx n="35" d="100"/>
          <a:sy n="35" d="100"/>
        </p:scale>
        <p:origin x="112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3591562"/>
            <a:ext cx="23317200" cy="7640320"/>
          </a:xfrm>
        </p:spPr>
        <p:txBody>
          <a:bodyPr anchor="b"/>
          <a:lstStyle>
            <a:lvl1pPr algn="ctr">
              <a:defRPr sz="1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0" y="11526522"/>
            <a:ext cx="20574000" cy="5298438"/>
          </a:xfrm>
        </p:spPr>
        <p:txBody>
          <a:bodyPr/>
          <a:lstStyle>
            <a:lvl1pPr marL="0" indent="0" algn="ctr">
              <a:buNone/>
              <a:defRPr sz="7200"/>
            </a:lvl1pPr>
            <a:lvl2pPr marL="1371600" indent="0" algn="ctr">
              <a:buNone/>
              <a:defRPr sz="6000"/>
            </a:lvl2pPr>
            <a:lvl3pPr marL="2743200" indent="0" algn="ctr">
              <a:buNone/>
              <a:defRPr sz="5400"/>
            </a:lvl3pPr>
            <a:lvl4pPr marL="4114800" indent="0" algn="ctr">
              <a:buNone/>
              <a:defRPr sz="4800"/>
            </a:lvl4pPr>
            <a:lvl5pPr marL="5486400" indent="0" algn="ctr">
              <a:buNone/>
              <a:defRPr sz="4800"/>
            </a:lvl5pPr>
            <a:lvl6pPr marL="6858000" indent="0" algn="ctr">
              <a:buNone/>
              <a:defRPr sz="4800"/>
            </a:lvl6pPr>
            <a:lvl7pPr marL="8229600" indent="0" algn="ctr">
              <a:buNone/>
              <a:defRPr sz="4800"/>
            </a:lvl7pPr>
            <a:lvl8pPr marL="9601200" indent="0" algn="ctr">
              <a:buNone/>
              <a:defRPr sz="4800"/>
            </a:lvl8pPr>
            <a:lvl9pPr marL="10972800" indent="0" algn="ctr">
              <a:buNone/>
              <a:defRPr sz="4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B2C24-D359-4FF8-B0FD-EAF6641F559B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2ECA0-1849-4B15-989E-39619AD27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923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B2C24-D359-4FF8-B0FD-EAF6641F559B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2ECA0-1849-4B15-989E-39619AD27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89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631027" y="1168400"/>
            <a:ext cx="5915025" cy="185978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85952" y="1168400"/>
            <a:ext cx="17402175" cy="185978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B2C24-D359-4FF8-B0FD-EAF6641F559B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2ECA0-1849-4B15-989E-39619AD27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7878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1331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B2C24-D359-4FF8-B0FD-EAF6641F559B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2ECA0-1849-4B15-989E-39619AD27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96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664" y="5471167"/>
            <a:ext cx="23660100" cy="9128758"/>
          </a:xfrm>
        </p:spPr>
        <p:txBody>
          <a:bodyPr anchor="b"/>
          <a:lstStyle>
            <a:lvl1pPr>
              <a:defRPr sz="1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1664" y="14686287"/>
            <a:ext cx="23660100" cy="4800598"/>
          </a:xfrm>
        </p:spPr>
        <p:txBody>
          <a:bodyPr/>
          <a:lstStyle>
            <a:lvl1pPr marL="0" indent="0">
              <a:buNone/>
              <a:defRPr sz="7200">
                <a:solidFill>
                  <a:schemeClr val="tx1"/>
                </a:solidFill>
              </a:defRPr>
            </a:lvl1pPr>
            <a:lvl2pPr marL="13716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2pPr>
            <a:lvl3pPr marL="274320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3pPr>
            <a:lvl4pPr marL="41148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54864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68580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82296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96012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09728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B2C24-D359-4FF8-B0FD-EAF6641F559B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2ECA0-1849-4B15-989E-39619AD27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690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85950" y="5842000"/>
            <a:ext cx="1165860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7450" y="5842000"/>
            <a:ext cx="1165860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B2C24-D359-4FF8-B0FD-EAF6641F559B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2ECA0-1849-4B15-989E-39619AD27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808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3" y="1168405"/>
            <a:ext cx="23660100" cy="42418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9526" y="5379722"/>
            <a:ext cx="11605020" cy="2636518"/>
          </a:xfrm>
        </p:spPr>
        <p:txBody>
          <a:bodyPr anchor="b"/>
          <a:lstStyle>
            <a:lvl1pPr marL="0" indent="0">
              <a:buNone/>
              <a:defRPr sz="7200" b="1"/>
            </a:lvl1pPr>
            <a:lvl2pPr marL="1371600" indent="0">
              <a:buNone/>
              <a:defRPr sz="6000" b="1"/>
            </a:lvl2pPr>
            <a:lvl3pPr marL="2743200" indent="0">
              <a:buNone/>
              <a:defRPr sz="5400" b="1"/>
            </a:lvl3pPr>
            <a:lvl4pPr marL="4114800" indent="0">
              <a:buNone/>
              <a:defRPr sz="4800" b="1"/>
            </a:lvl4pPr>
            <a:lvl5pPr marL="5486400" indent="0">
              <a:buNone/>
              <a:defRPr sz="4800" b="1"/>
            </a:lvl5pPr>
            <a:lvl6pPr marL="6858000" indent="0">
              <a:buNone/>
              <a:defRPr sz="4800" b="1"/>
            </a:lvl6pPr>
            <a:lvl7pPr marL="8229600" indent="0">
              <a:buNone/>
              <a:defRPr sz="4800" b="1"/>
            </a:lvl7pPr>
            <a:lvl8pPr marL="9601200" indent="0">
              <a:buNone/>
              <a:defRPr sz="4800" b="1"/>
            </a:lvl8pPr>
            <a:lvl9pPr marL="10972800" indent="0">
              <a:buNone/>
              <a:defRPr sz="4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89526" y="8016240"/>
            <a:ext cx="11605020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887452" y="5379722"/>
            <a:ext cx="11662173" cy="2636518"/>
          </a:xfrm>
        </p:spPr>
        <p:txBody>
          <a:bodyPr anchor="b"/>
          <a:lstStyle>
            <a:lvl1pPr marL="0" indent="0">
              <a:buNone/>
              <a:defRPr sz="7200" b="1"/>
            </a:lvl1pPr>
            <a:lvl2pPr marL="1371600" indent="0">
              <a:buNone/>
              <a:defRPr sz="6000" b="1"/>
            </a:lvl2pPr>
            <a:lvl3pPr marL="2743200" indent="0">
              <a:buNone/>
              <a:defRPr sz="5400" b="1"/>
            </a:lvl3pPr>
            <a:lvl4pPr marL="4114800" indent="0">
              <a:buNone/>
              <a:defRPr sz="4800" b="1"/>
            </a:lvl4pPr>
            <a:lvl5pPr marL="5486400" indent="0">
              <a:buNone/>
              <a:defRPr sz="4800" b="1"/>
            </a:lvl5pPr>
            <a:lvl6pPr marL="6858000" indent="0">
              <a:buNone/>
              <a:defRPr sz="4800" b="1"/>
            </a:lvl6pPr>
            <a:lvl7pPr marL="8229600" indent="0">
              <a:buNone/>
              <a:defRPr sz="4800" b="1"/>
            </a:lvl7pPr>
            <a:lvl8pPr marL="9601200" indent="0">
              <a:buNone/>
              <a:defRPr sz="4800" b="1"/>
            </a:lvl8pPr>
            <a:lvl9pPr marL="10972800" indent="0">
              <a:buNone/>
              <a:defRPr sz="4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887452" y="8016240"/>
            <a:ext cx="11662173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B2C24-D359-4FF8-B0FD-EAF6641F559B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2ECA0-1849-4B15-989E-39619AD27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901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B2C24-D359-4FF8-B0FD-EAF6641F559B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2ECA0-1849-4B15-989E-39619AD27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661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B2C24-D359-4FF8-B0FD-EAF6641F559B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2ECA0-1849-4B15-989E-39619AD27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183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3" y="1463040"/>
            <a:ext cx="8847534" cy="5120640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62173" y="3159765"/>
            <a:ext cx="13887450" cy="15595600"/>
          </a:xfrm>
        </p:spPr>
        <p:txBody>
          <a:bodyPr/>
          <a:lstStyle>
            <a:lvl1pPr>
              <a:defRPr sz="9600"/>
            </a:lvl1pPr>
            <a:lvl2pPr>
              <a:defRPr sz="8400"/>
            </a:lvl2pPr>
            <a:lvl3pPr>
              <a:defRPr sz="7200"/>
            </a:lvl3pPr>
            <a:lvl4pPr>
              <a:defRPr sz="6000"/>
            </a:lvl4pPr>
            <a:lvl5pPr>
              <a:defRPr sz="6000"/>
            </a:lvl5pPr>
            <a:lvl6pPr>
              <a:defRPr sz="6000"/>
            </a:lvl6pPr>
            <a:lvl7pPr>
              <a:defRPr sz="6000"/>
            </a:lvl7pPr>
            <a:lvl8pPr>
              <a:defRPr sz="6000"/>
            </a:lvl8pPr>
            <a:lvl9pPr>
              <a:defRPr sz="6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9523" y="6583680"/>
            <a:ext cx="8847534" cy="12197082"/>
          </a:xfrm>
        </p:spPr>
        <p:txBody>
          <a:bodyPr/>
          <a:lstStyle>
            <a:lvl1pPr marL="0" indent="0">
              <a:buNone/>
              <a:defRPr sz="4800"/>
            </a:lvl1pPr>
            <a:lvl2pPr marL="1371600" indent="0">
              <a:buNone/>
              <a:defRPr sz="4200"/>
            </a:lvl2pPr>
            <a:lvl3pPr marL="2743200" indent="0">
              <a:buNone/>
              <a:defRPr sz="3600"/>
            </a:lvl3pPr>
            <a:lvl4pPr marL="4114800" indent="0">
              <a:buNone/>
              <a:defRPr sz="3000"/>
            </a:lvl4pPr>
            <a:lvl5pPr marL="5486400" indent="0">
              <a:buNone/>
              <a:defRPr sz="3000"/>
            </a:lvl5pPr>
            <a:lvl6pPr marL="6858000" indent="0">
              <a:buNone/>
              <a:defRPr sz="3000"/>
            </a:lvl6pPr>
            <a:lvl7pPr marL="8229600" indent="0">
              <a:buNone/>
              <a:defRPr sz="3000"/>
            </a:lvl7pPr>
            <a:lvl8pPr marL="9601200" indent="0">
              <a:buNone/>
              <a:defRPr sz="3000"/>
            </a:lvl8pPr>
            <a:lvl9pPr marL="10972800" indent="0">
              <a:buNone/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B2C24-D359-4FF8-B0FD-EAF6641F559B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2ECA0-1849-4B15-989E-39619AD27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572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3" y="1463040"/>
            <a:ext cx="8847534" cy="5120640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62173" y="3159765"/>
            <a:ext cx="13887450" cy="15595600"/>
          </a:xfrm>
        </p:spPr>
        <p:txBody>
          <a:bodyPr anchor="t"/>
          <a:lstStyle>
            <a:lvl1pPr marL="0" indent="0">
              <a:buNone/>
              <a:defRPr sz="9600"/>
            </a:lvl1pPr>
            <a:lvl2pPr marL="1371600" indent="0">
              <a:buNone/>
              <a:defRPr sz="8400"/>
            </a:lvl2pPr>
            <a:lvl3pPr marL="2743200" indent="0">
              <a:buNone/>
              <a:defRPr sz="7200"/>
            </a:lvl3pPr>
            <a:lvl4pPr marL="4114800" indent="0">
              <a:buNone/>
              <a:defRPr sz="6000"/>
            </a:lvl4pPr>
            <a:lvl5pPr marL="5486400" indent="0">
              <a:buNone/>
              <a:defRPr sz="6000"/>
            </a:lvl5pPr>
            <a:lvl6pPr marL="6858000" indent="0">
              <a:buNone/>
              <a:defRPr sz="6000"/>
            </a:lvl6pPr>
            <a:lvl7pPr marL="8229600" indent="0">
              <a:buNone/>
              <a:defRPr sz="6000"/>
            </a:lvl7pPr>
            <a:lvl8pPr marL="9601200" indent="0">
              <a:buNone/>
              <a:defRPr sz="6000"/>
            </a:lvl8pPr>
            <a:lvl9pPr marL="10972800" indent="0">
              <a:buNone/>
              <a:defRPr sz="6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9523" y="6583680"/>
            <a:ext cx="8847534" cy="12197082"/>
          </a:xfrm>
        </p:spPr>
        <p:txBody>
          <a:bodyPr/>
          <a:lstStyle>
            <a:lvl1pPr marL="0" indent="0">
              <a:buNone/>
              <a:defRPr sz="4800"/>
            </a:lvl1pPr>
            <a:lvl2pPr marL="1371600" indent="0">
              <a:buNone/>
              <a:defRPr sz="4200"/>
            </a:lvl2pPr>
            <a:lvl3pPr marL="2743200" indent="0">
              <a:buNone/>
              <a:defRPr sz="3600"/>
            </a:lvl3pPr>
            <a:lvl4pPr marL="4114800" indent="0">
              <a:buNone/>
              <a:defRPr sz="3000"/>
            </a:lvl4pPr>
            <a:lvl5pPr marL="5486400" indent="0">
              <a:buNone/>
              <a:defRPr sz="3000"/>
            </a:lvl5pPr>
            <a:lvl6pPr marL="6858000" indent="0">
              <a:buNone/>
              <a:defRPr sz="3000"/>
            </a:lvl6pPr>
            <a:lvl7pPr marL="8229600" indent="0">
              <a:buNone/>
              <a:defRPr sz="3000"/>
            </a:lvl7pPr>
            <a:lvl8pPr marL="9601200" indent="0">
              <a:buNone/>
              <a:defRPr sz="3000"/>
            </a:lvl8pPr>
            <a:lvl9pPr marL="10972800" indent="0">
              <a:buNone/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B2C24-D359-4FF8-B0FD-EAF6641F559B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2ECA0-1849-4B15-989E-39619AD27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708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0" y="1168405"/>
            <a:ext cx="2366010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0" y="5842000"/>
            <a:ext cx="2366010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0" y="20340325"/>
            <a:ext cx="617220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B2C24-D359-4FF8-B0FD-EAF6641F559B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0" y="20340325"/>
            <a:ext cx="925830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0" y="20340325"/>
            <a:ext cx="617220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2ECA0-1849-4B15-989E-39619AD27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784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2743200" rtl="0" eaLnBrk="1" latinLnBrk="0" hangingPunct="1">
        <a:lnSpc>
          <a:spcPct val="90000"/>
        </a:lnSpc>
        <a:spcBef>
          <a:spcPct val="0"/>
        </a:spcBef>
        <a:buNone/>
        <a:defRPr sz="1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800" indent="-685800" algn="l" defTabSz="2743200" rtl="0" eaLnBrk="1" latinLnBrk="0" hangingPunct="1">
        <a:lnSpc>
          <a:spcPct val="90000"/>
        </a:lnSpc>
        <a:spcBef>
          <a:spcPts val="30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4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4290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6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61722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75438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9154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102870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6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41148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4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8580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2296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6012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C006F7B-4513-654A-8838-18C4EBC4EA80}"/>
              </a:ext>
            </a:extLst>
          </p:cNvPr>
          <p:cNvSpPr txBox="1"/>
          <p:nvPr/>
        </p:nvSpPr>
        <p:spPr>
          <a:xfrm>
            <a:off x="367395" y="308069"/>
            <a:ext cx="1723684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 err="1">
                <a:solidFill>
                  <a:srgbClr val="127CA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Quibus</a:t>
            </a:r>
            <a:r>
              <a:rPr lang="en-US" sz="5500" b="1" dirty="0">
                <a:solidFill>
                  <a:srgbClr val="127CA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5500" b="1" dirty="0" err="1">
                <a:solidFill>
                  <a:srgbClr val="127CA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simust</a:t>
            </a:r>
            <a:r>
              <a:rPr lang="en-US" sz="5500" b="1" dirty="0">
                <a:solidFill>
                  <a:srgbClr val="127CA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5500" b="1" dirty="0" err="1">
                <a:solidFill>
                  <a:srgbClr val="127CA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alignamus</a:t>
            </a:r>
            <a:r>
              <a:rPr lang="en-US" sz="5500" b="1" dirty="0">
                <a:solidFill>
                  <a:srgbClr val="127CA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5500" b="1" dirty="0" err="1">
                <a:solidFill>
                  <a:srgbClr val="127CA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ut</a:t>
            </a:r>
            <a:r>
              <a:rPr lang="en-US" sz="5500" b="1" dirty="0">
                <a:solidFill>
                  <a:srgbClr val="127CA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que et, </a:t>
            </a:r>
            <a:r>
              <a:rPr lang="en-US" sz="5500" b="1" dirty="0" err="1">
                <a:solidFill>
                  <a:srgbClr val="127CA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nobitasitat</a:t>
            </a:r>
            <a:r>
              <a:rPr lang="en-US" sz="5500" b="1" dirty="0">
                <a:solidFill>
                  <a:srgbClr val="127CA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voles </a:t>
            </a:r>
            <a:r>
              <a:rPr lang="en-US" sz="5500" b="1" dirty="0" err="1">
                <a:solidFill>
                  <a:srgbClr val="127CA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nonsequi</a:t>
            </a:r>
            <a:r>
              <a:rPr lang="en-US" sz="5500" b="1" dirty="0">
                <a:solidFill>
                  <a:srgbClr val="127CA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5500" b="1" dirty="0" err="1">
                <a:solidFill>
                  <a:srgbClr val="127CA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aut</a:t>
            </a:r>
            <a:r>
              <a:rPr lang="en-US" sz="5500" b="1" dirty="0">
                <a:solidFill>
                  <a:srgbClr val="127CA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5500" b="1" dirty="0" err="1">
                <a:solidFill>
                  <a:srgbClr val="127CA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recercia</a:t>
            </a:r>
            <a:r>
              <a:rPr lang="en-US" sz="5500" b="1" dirty="0">
                <a:solidFill>
                  <a:srgbClr val="127CA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5500" b="1" dirty="0" err="1">
                <a:solidFill>
                  <a:srgbClr val="127CA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nemporem</a:t>
            </a:r>
            <a:r>
              <a:rPr lang="en-US" sz="5500" b="1" dirty="0">
                <a:solidFill>
                  <a:srgbClr val="127CA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5500" b="1" dirty="0" err="1">
                <a:solidFill>
                  <a:srgbClr val="127CA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aut</a:t>
            </a:r>
            <a:endParaRPr lang="en-US" sz="5500" b="1" dirty="0">
              <a:solidFill>
                <a:srgbClr val="127CA6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4C9136-C2C9-234A-8555-1F6C34525650}"/>
              </a:ext>
            </a:extLst>
          </p:cNvPr>
          <p:cNvSpPr txBox="1"/>
          <p:nvPr/>
        </p:nvSpPr>
        <p:spPr>
          <a:xfrm>
            <a:off x="367395" y="2259091"/>
            <a:ext cx="17236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[AUTHORS LINE] </a:t>
            </a:r>
            <a:r>
              <a:rPr lang="en-US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Firstname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 Lastname</a:t>
            </a:r>
            <a:r>
              <a:rPr lang="en-US" sz="2000" baseline="30000" dirty="0"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Firstname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 Lastname</a:t>
            </a:r>
            <a:r>
              <a:rPr lang="en-US" sz="2000" baseline="30000" dirty="0"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Firstname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 Lastname</a:t>
            </a:r>
            <a:r>
              <a:rPr lang="en-US" sz="2000" baseline="30000" dirty="0"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  <a:b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[DEPT./SCHOOL LINE]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2642BAB-3737-CE4C-874C-5EA986C6E360}"/>
              </a:ext>
            </a:extLst>
          </p:cNvPr>
          <p:cNvSpPr/>
          <p:nvPr/>
        </p:nvSpPr>
        <p:spPr>
          <a:xfrm>
            <a:off x="541269" y="4003002"/>
            <a:ext cx="8412480" cy="3712242"/>
          </a:xfrm>
          <a:prstGeom prst="rect">
            <a:avLst/>
          </a:prstGeom>
          <a:noFill/>
          <a:ln w="9525">
            <a:solidFill>
              <a:srgbClr val="127C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A170FEF-011A-5342-B701-2B5D8E102B3F}"/>
              </a:ext>
            </a:extLst>
          </p:cNvPr>
          <p:cNvSpPr/>
          <p:nvPr/>
        </p:nvSpPr>
        <p:spPr>
          <a:xfrm>
            <a:off x="541269" y="3788633"/>
            <a:ext cx="8412480" cy="643831"/>
          </a:xfrm>
          <a:prstGeom prst="rect">
            <a:avLst/>
          </a:prstGeom>
          <a:solidFill>
            <a:srgbClr val="127CA6"/>
          </a:solidFill>
          <a:ln w="9525">
            <a:solidFill>
              <a:srgbClr val="127C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Segoe UI" panose="020B0502040204020203" pitchFamily="34" charset="0"/>
                <a:cs typeface="Segoe UI" panose="020B0502040204020203" pitchFamily="34" charset="0"/>
              </a:rPr>
              <a:t>Introduction</a:t>
            </a:r>
            <a:endParaRPr lang="en-US" sz="4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21B937-827D-314B-B2ED-2E7548C9EE25}"/>
              </a:ext>
            </a:extLst>
          </p:cNvPr>
          <p:cNvSpPr txBox="1"/>
          <p:nvPr/>
        </p:nvSpPr>
        <p:spPr>
          <a:xfrm>
            <a:off x="541269" y="4568581"/>
            <a:ext cx="8342868" cy="2677656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Imintem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quas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porro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debitis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itius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, nus id quat animus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auda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platust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imin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perovitasped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es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ipsus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mo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maios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eume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di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ut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a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dolupit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sequam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, serio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bea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natis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dolupta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simperia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Imintem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quas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porro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Imintem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quas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porro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Imintem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quas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porro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054D73D-2049-6943-9D0F-F943E4C153F2}"/>
              </a:ext>
            </a:extLst>
          </p:cNvPr>
          <p:cNvSpPr/>
          <p:nvPr/>
        </p:nvSpPr>
        <p:spPr>
          <a:xfrm>
            <a:off x="541269" y="8037949"/>
            <a:ext cx="8412480" cy="6687701"/>
          </a:xfrm>
          <a:prstGeom prst="rect">
            <a:avLst/>
          </a:prstGeom>
          <a:noFill/>
          <a:ln w="9525">
            <a:solidFill>
              <a:srgbClr val="127C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70CDB76-B0F2-6F41-8B57-3F2A80D0319B}"/>
              </a:ext>
            </a:extLst>
          </p:cNvPr>
          <p:cNvSpPr/>
          <p:nvPr/>
        </p:nvSpPr>
        <p:spPr>
          <a:xfrm>
            <a:off x="541269" y="8037949"/>
            <a:ext cx="8412480" cy="640080"/>
          </a:xfrm>
          <a:prstGeom prst="rect">
            <a:avLst/>
          </a:prstGeom>
          <a:solidFill>
            <a:srgbClr val="127CA6"/>
          </a:solidFill>
          <a:ln w="9525">
            <a:solidFill>
              <a:srgbClr val="127C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Segoe UI" panose="020B0502040204020203" pitchFamily="34" charset="0"/>
                <a:cs typeface="Segoe UI" panose="020B0502040204020203" pitchFamily="34" charset="0"/>
              </a:rPr>
              <a:t>Research Goal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ED94CB9-0EA5-0949-9A16-A3B9F670D1D8}"/>
              </a:ext>
            </a:extLst>
          </p:cNvPr>
          <p:cNvSpPr/>
          <p:nvPr/>
        </p:nvSpPr>
        <p:spPr>
          <a:xfrm>
            <a:off x="9498968" y="3876744"/>
            <a:ext cx="8412480" cy="7852548"/>
          </a:xfrm>
          <a:prstGeom prst="rect">
            <a:avLst/>
          </a:prstGeom>
          <a:noFill/>
          <a:ln w="9525">
            <a:solidFill>
              <a:srgbClr val="127C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EE8E935-1F76-7B41-A8A0-FA9A6DC4CBE3}"/>
              </a:ext>
            </a:extLst>
          </p:cNvPr>
          <p:cNvSpPr/>
          <p:nvPr/>
        </p:nvSpPr>
        <p:spPr>
          <a:xfrm>
            <a:off x="9498968" y="3789348"/>
            <a:ext cx="8412480" cy="640080"/>
          </a:xfrm>
          <a:prstGeom prst="rect">
            <a:avLst/>
          </a:prstGeom>
          <a:solidFill>
            <a:srgbClr val="127CA6"/>
          </a:solidFill>
          <a:ln w="9525">
            <a:solidFill>
              <a:srgbClr val="127C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Segoe UI" panose="020B0502040204020203" pitchFamily="34" charset="0"/>
                <a:cs typeface="Segoe UI" panose="020B0502040204020203" pitchFamily="34" charset="0"/>
              </a:rPr>
              <a:t>Descriptive Statistics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18157A-849D-C64E-A21E-09BF4AEC930A}"/>
              </a:ext>
            </a:extLst>
          </p:cNvPr>
          <p:cNvSpPr/>
          <p:nvPr/>
        </p:nvSpPr>
        <p:spPr>
          <a:xfrm>
            <a:off x="18488645" y="15099287"/>
            <a:ext cx="8412480" cy="5336611"/>
          </a:xfrm>
          <a:prstGeom prst="rect">
            <a:avLst/>
          </a:prstGeom>
          <a:noFill/>
          <a:ln w="9525">
            <a:solidFill>
              <a:srgbClr val="127C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59C470A-374F-3543-B16F-0BC89D36B0E4}"/>
              </a:ext>
            </a:extLst>
          </p:cNvPr>
          <p:cNvSpPr/>
          <p:nvPr/>
        </p:nvSpPr>
        <p:spPr>
          <a:xfrm>
            <a:off x="18488645" y="15092301"/>
            <a:ext cx="8412480" cy="640080"/>
          </a:xfrm>
          <a:prstGeom prst="rect">
            <a:avLst/>
          </a:prstGeom>
          <a:solidFill>
            <a:srgbClr val="127CA6"/>
          </a:solidFill>
          <a:ln w="9525">
            <a:solidFill>
              <a:srgbClr val="127C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Segoe UI" panose="020B0502040204020203" pitchFamily="34" charset="0"/>
                <a:cs typeface="Segoe UI" panose="020B0502040204020203" pitchFamily="34" charset="0"/>
              </a:rPr>
              <a:t>Conclusion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A23D0FE-114C-E340-AD79-35B3FA3F4902}"/>
              </a:ext>
            </a:extLst>
          </p:cNvPr>
          <p:cNvSpPr txBox="1"/>
          <p:nvPr/>
        </p:nvSpPr>
        <p:spPr>
          <a:xfrm>
            <a:off x="18543772" y="15819018"/>
            <a:ext cx="8286307" cy="4154984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Ga. Ro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ium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versperum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re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aut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omnienderi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sinvele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stiam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cus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eos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sime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sed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que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occupta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temquia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nobisciur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?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Quis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dolenem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oluptam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ne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nonessumqui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doluptatem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exeribus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id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eveliquam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Ga. Ro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ium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versperum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re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aut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omnienderi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sinvele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stiam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cus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eos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sime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sed que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occupta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temquia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nobisciur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?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Quis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dolenem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oluptam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ne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nonessumqui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doluptatem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exeribus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id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eveliquam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F812447-AF32-174B-A1C0-8F47BB58F5E6}"/>
              </a:ext>
            </a:extLst>
          </p:cNvPr>
          <p:cNvSpPr txBox="1"/>
          <p:nvPr/>
        </p:nvSpPr>
        <p:spPr>
          <a:xfrm>
            <a:off x="9751425" y="8521210"/>
            <a:ext cx="8090445" cy="3046988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As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verepe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sectis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enda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di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incto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etusda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delectet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eaque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simusda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ndanimus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, sin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cori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rem id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maximillut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hari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con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quiam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quam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enduci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idunt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corecta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alicimp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oriaeperum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iusaeped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unt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quis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ut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abor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ame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alis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utatur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as senet a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quibus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dolutatur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sedit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aliam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apienda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versper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feriti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delia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pa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dolo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quamus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arum es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endellu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pisquia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aditatur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audam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earupid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quo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quunt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odigniscil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earum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verios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nonsequam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duciis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et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6AA515A-3A7F-5640-8920-E1BB8F2119C1}"/>
              </a:ext>
            </a:extLst>
          </p:cNvPr>
          <p:cNvSpPr/>
          <p:nvPr/>
        </p:nvSpPr>
        <p:spPr>
          <a:xfrm>
            <a:off x="9498969" y="12052122"/>
            <a:ext cx="8412480" cy="8383776"/>
          </a:xfrm>
          <a:prstGeom prst="rect">
            <a:avLst/>
          </a:prstGeom>
          <a:noFill/>
          <a:ln w="9525">
            <a:solidFill>
              <a:srgbClr val="127C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122781-2C66-7D44-B469-BC6909743CF3}"/>
              </a:ext>
            </a:extLst>
          </p:cNvPr>
          <p:cNvSpPr/>
          <p:nvPr/>
        </p:nvSpPr>
        <p:spPr>
          <a:xfrm>
            <a:off x="9498968" y="12052114"/>
            <a:ext cx="8412480" cy="640080"/>
          </a:xfrm>
          <a:prstGeom prst="rect">
            <a:avLst/>
          </a:prstGeom>
          <a:solidFill>
            <a:srgbClr val="127CA6"/>
          </a:solidFill>
          <a:ln w="9525">
            <a:solidFill>
              <a:srgbClr val="127C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Segoe UI" panose="020B0502040204020203" pitchFamily="34" charset="0"/>
                <a:cs typeface="Segoe UI" panose="020B0502040204020203" pitchFamily="34" charset="0"/>
              </a:rPr>
              <a:t>Methods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E4E1E98-535D-8A42-B839-284FF39154FF}"/>
              </a:ext>
            </a:extLst>
          </p:cNvPr>
          <p:cNvSpPr txBox="1"/>
          <p:nvPr/>
        </p:nvSpPr>
        <p:spPr>
          <a:xfrm>
            <a:off x="9774508" y="12800021"/>
            <a:ext cx="8319820" cy="3046988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Ga.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Oviduntusam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exerum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fugitat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quae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el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exersperum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qui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corum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sam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sitas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que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officiat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am el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inust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dunt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mint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ut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vel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il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mintis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vel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maxim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dolupiet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aut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quatur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aborem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quiae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explitatur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sum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venihit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quo con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cusda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volorum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quia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qui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conessunt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vel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etur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?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Quis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nullitae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porunto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mod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maiorio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ex es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dolupis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mintis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es vel maxim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dolupiet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aut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quatur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aborem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quiae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explitatur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sum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venihit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quo con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cusda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volorum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quia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qui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conessunt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vel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etur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?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Quis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nullitae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porunto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A9423A3-7783-E644-B7C2-A2CE7C5CCEA7}"/>
              </a:ext>
            </a:extLst>
          </p:cNvPr>
          <p:cNvSpPr/>
          <p:nvPr/>
        </p:nvSpPr>
        <p:spPr>
          <a:xfrm>
            <a:off x="10692912" y="16065742"/>
            <a:ext cx="6483011" cy="408318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figures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3B9CAA2-565E-864E-A7F4-47E55AC5CF04}"/>
              </a:ext>
            </a:extLst>
          </p:cNvPr>
          <p:cNvSpPr/>
          <p:nvPr/>
        </p:nvSpPr>
        <p:spPr>
          <a:xfrm>
            <a:off x="10177253" y="4743573"/>
            <a:ext cx="7226536" cy="369585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figures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2E84604-D98B-46FC-B6C7-BF9510329959}"/>
              </a:ext>
            </a:extLst>
          </p:cNvPr>
          <p:cNvSpPr/>
          <p:nvPr/>
        </p:nvSpPr>
        <p:spPr>
          <a:xfrm flipV="1">
            <a:off x="-10886" y="3489688"/>
            <a:ext cx="27442886" cy="149569"/>
          </a:xfrm>
          <a:prstGeom prst="rect">
            <a:avLst/>
          </a:prstGeom>
          <a:solidFill>
            <a:srgbClr val="127C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C96886-E448-4920-B41F-E6A71AF08DB6}"/>
              </a:ext>
            </a:extLst>
          </p:cNvPr>
          <p:cNvSpPr/>
          <p:nvPr/>
        </p:nvSpPr>
        <p:spPr>
          <a:xfrm flipV="1">
            <a:off x="-10886" y="3340312"/>
            <a:ext cx="27437443" cy="149569"/>
          </a:xfrm>
          <a:prstGeom prst="rect">
            <a:avLst/>
          </a:prstGeom>
          <a:solidFill>
            <a:srgbClr val="6876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0BCB1BF-84CB-4FA5-9D00-43074C265BA3}"/>
              </a:ext>
            </a:extLst>
          </p:cNvPr>
          <p:cNvSpPr/>
          <p:nvPr/>
        </p:nvSpPr>
        <p:spPr>
          <a:xfrm flipV="1">
            <a:off x="-10886" y="3188034"/>
            <a:ext cx="27451050" cy="149569"/>
          </a:xfrm>
          <a:prstGeom prst="rect">
            <a:avLst/>
          </a:prstGeom>
          <a:solidFill>
            <a:srgbClr val="1A29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E5590A7-9B5C-492D-B2C7-48ED796D5CA3}"/>
              </a:ext>
            </a:extLst>
          </p:cNvPr>
          <p:cNvSpPr txBox="1"/>
          <p:nvPr/>
        </p:nvSpPr>
        <p:spPr>
          <a:xfrm>
            <a:off x="541268" y="8827783"/>
            <a:ext cx="8247218" cy="4524315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Imintem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quas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porro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debitis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itius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, nus id quat animus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auda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platust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imin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perovitasped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es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ipsus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mo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maios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eume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di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ut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a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dolupit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sequam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, serio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bea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natis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dolupta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simperia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Imintem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quas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porro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debitis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itius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, nus id quat animus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auda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platust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imin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perovitasped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es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ipsus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mo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maios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eume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di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ut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a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dolupit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sequam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, serio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bea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natis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dolupta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simperia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Imintem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quas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porro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debitis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itius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, nus id quat animus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auda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platust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imin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perovitasped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es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ipsus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mo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maios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eume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di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ut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a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dolupit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sequam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, serio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bea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natis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dolupta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simperia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F95AE14-9CB5-46AD-91A4-4DDA9B0F779B}"/>
              </a:ext>
            </a:extLst>
          </p:cNvPr>
          <p:cNvSpPr/>
          <p:nvPr/>
        </p:nvSpPr>
        <p:spPr>
          <a:xfrm>
            <a:off x="541267" y="15048355"/>
            <a:ext cx="8412480" cy="5387543"/>
          </a:xfrm>
          <a:prstGeom prst="rect">
            <a:avLst/>
          </a:prstGeom>
          <a:noFill/>
          <a:ln w="9525">
            <a:solidFill>
              <a:srgbClr val="127C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3036DB8-95CD-41C7-9118-7408737E822A}"/>
              </a:ext>
            </a:extLst>
          </p:cNvPr>
          <p:cNvSpPr/>
          <p:nvPr/>
        </p:nvSpPr>
        <p:spPr>
          <a:xfrm>
            <a:off x="541267" y="15048355"/>
            <a:ext cx="8412480" cy="640080"/>
          </a:xfrm>
          <a:prstGeom prst="rect">
            <a:avLst/>
          </a:prstGeom>
          <a:solidFill>
            <a:srgbClr val="127CA6"/>
          </a:solidFill>
          <a:ln w="9525">
            <a:solidFill>
              <a:srgbClr val="127C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Segoe UI" panose="020B0502040204020203" pitchFamily="34" charset="0"/>
                <a:cs typeface="Segoe UI" panose="020B0502040204020203" pitchFamily="34" charset="0"/>
              </a:rPr>
              <a:t>Data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5F3E245-3C63-4834-936C-CB93FC9DDDC4}"/>
              </a:ext>
            </a:extLst>
          </p:cNvPr>
          <p:cNvSpPr txBox="1"/>
          <p:nvPr/>
        </p:nvSpPr>
        <p:spPr>
          <a:xfrm>
            <a:off x="541266" y="15805102"/>
            <a:ext cx="8342868" cy="4524315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Imintem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quas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porro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debitis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itius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, nus id quat animus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auda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platust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imin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perovitasped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es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ipsus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mo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maios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eume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di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ut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a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dolupit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sequam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, serio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bea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natis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dolupta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simperia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Imintem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quas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porro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debitis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itius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, nus id quat animus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auda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platust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imin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perovitasped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es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ipsus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mo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maios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eume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di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ut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a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dolupit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sequam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, serio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bea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natis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dolupta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simperia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Imintem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quas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porro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debitis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itius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, nus id quat animus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auda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platust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imin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perovitasped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es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ipsus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mo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maios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eume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di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ut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a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dolupit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sequam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, serio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bea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natis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dolupta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simperia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68604E7F-7487-4E84-B9C6-95C179D205A4}"/>
              </a:ext>
            </a:extLst>
          </p:cNvPr>
          <p:cNvSpPr/>
          <p:nvPr/>
        </p:nvSpPr>
        <p:spPr>
          <a:xfrm>
            <a:off x="18475198" y="3758074"/>
            <a:ext cx="8412480" cy="10967576"/>
          </a:xfrm>
          <a:prstGeom prst="rect">
            <a:avLst/>
          </a:prstGeom>
          <a:noFill/>
          <a:ln w="9525">
            <a:solidFill>
              <a:srgbClr val="127C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24504E63-7428-4B5A-9FC5-005B7040E65E}"/>
              </a:ext>
            </a:extLst>
          </p:cNvPr>
          <p:cNvSpPr/>
          <p:nvPr/>
        </p:nvSpPr>
        <p:spPr>
          <a:xfrm>
            <a:off x="18475198" y="3758071"/>
            <a:ext cx="8412480" cy="640080"/>
          </a:xfrm>
          <a:prstGeom prst="rect">
            <a:avLst/>
          </a:prstGeom>
          <a:solidFill>
            <a:srgbClr val="127CA6"/>
          </a:solidFill>
          <a:ln w="9525">
            <a:solidFill>
              <a:srgbClr val="127C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FF3C921-B85A-4833-88AE-CEF2F718E8B8}"/>
              </a:ext>
            </a:extLst>
          </p:cNvPr>
          <p:cNvSpPr/>
          <p:nvPr/>
        </p:nvSpPr>
        <p:spPr>
          <a:xfrm>
            <a:off x="19212330" y="8031698"/>
            <a:ext cx="7075359" cy="369585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figures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E941C4C-AF1D-41BD-8162-78FBEFD08715}"/>
              </a:ext>
            </a:extLst>
          </p:cNvPr>
          <p:cNvSpPr txBox="1"/>
          <p:nvPr/>
        </p:nvSpPr>
        <p:spPr>
          <a:xfrm>
            <a:off x="18782747" y="4604381"/>
            <a:ext cx="8090445" cy="341632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As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verepe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sectis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enda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di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incto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etusda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delectet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eaque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simusda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ndanimus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, sin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cori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rem id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maximillut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hari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con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quiam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quam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enduci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idunt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corecta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alicimp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oriaeperum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iusaeped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unt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quis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ut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abor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ame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alis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utatur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as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senet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a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quibus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dolutatur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sedit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aliam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apienda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versper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feriti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delia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pa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dolo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quamus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arum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endellu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pisquia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aditatur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audam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earupid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quo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quunt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odigniscil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earum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verios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nonsequam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duciis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et</a:t>
            </a:r>
          </a:p>
          <a:p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CDBF4312-E378-4AC5-919A-F40C55C78CDF}"/>
              </a:ext>
            </a:extLst>
          </p:cNvPr>
          <p:cNvSpPr/>
          <p:nvPr/>
        </p:nvSpPr>
        <p:spPr>
          <a:xfrm>
            <a:off x="19664954" y="11984664"/>
            <a:ext cx="2940678" cy="230896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figures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0B41787-9A16-4834-91A6-C85E3DA5810B}"/>
              </a:ext>
            </a:extLst>
          </p:cNvPr>
          <p:cNvSpPr/>
          <p:nvPr/>
        </p:nvSpPr>
        <p:spPr>
          <a:xfrm>
            <a:off x="22986501" y="11990096"/>
            <a:ext cx="2944368" cy="230896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figures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E81CC04E-B16B-487A-A58D-5D95692931B3}"/>
              </a:ext>
            </a:extLst>
          </p:cNvPr>
          <p:cNvSpPr/>
          <p:nvPr/>
        </p:nvSpPr>
        <p:spPr>
          <a:xfrm flipV="1">
            <a:off x="-6804" y="20636302"/>
            <a:ext cx="27442886" cy="73152"/>
          </a:xfrm>
          <a:prstGeom prst="rect">
            <a:avLst/>
          </a:prstGeom>
          <a:solidFill>
            <a:srgbClr val="127C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65931347-F239-46A2-8C6D-BC99BC8F342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973"/>
          <a:stretch/>
        </p:blipFill>
        <p:spPr>
          <a:xfrm>
            <a:off x="5345569" y="20780162"/>
            <a:ext cx="2341851" cy="1114835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6C8819E1-7182-401F-A8EB-C5FD30CB0D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7834" y="20813611"/>
            <a:ext cx="2550891" cy="1093239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8EDA6D3A-8CFE-4EBC-8C26-35F2F40AFC8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430"/>
          <a:stretch/>
        </p:blipFill>
        <p:spPr>
          <a:xfrm>
            <a:off x="14069964" y="20811750"/>
            <a:ext cx="1703030" cy="1049111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4852DDD0-776D-4F8F-9E08-945F0DB5B57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0761" y="20703824"/>
            <a:ext cx="2844800" cy="1219200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52F8D38C-7E2F-4D64-8363-F96183D9584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27909" y="20824537"/>
            <a:ext cx="2393764" cy="1025899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5B28B01D-F22C-4411-8960-F2A26C87B59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51227" y="20872162"/>
            <a:ext cx="2176774" cy="932903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67C83F75-EFA6-4E7E-B441-B2208A93706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5003" y="20837675"/>
            <a:ext cx="2371725" cy="1016454"/>
          </a:xfrm>
          <a:prstGeom prst="rect">
            <a:avLst/>
          </a:prstGeom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id="{7E5B0644-DE18-4625-991B-B3CD110BC825}"/>
              </a:ext>
            </a:extLst>
          </p:cNvPr>
          <p:cNvSpPr txBox="1"/>
          <p:nvPr/>
        </p:nvSpPr>
        <p:spPr>
          <a:xfrm>
            <a:off x="546953" y="21050349"/>
            <a:ext cx="538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127CA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TBD Consortium </a:t>
            </a:r>
          </a:p>
        </p:txBody>
      </p:sp>
      <p:grpSp>
        <p:nvGrpSpPr>
          <p:cNvPr id="15" name="Group 7">
            <a:extLst>
              <a:ext uri="{FF2B5EF4-FFF2-40B4-BE49-F238E27FC236}">
                <a16:creationId xmlns:a16="http://schemas.microsoft.com/office/drawing/2014/main" id="{5FBBF55E-BAFC-99DB-ACD4-52E694662F34}"/>
              </a:ext>
            </a:extLst>
          </p:cNvPr>
          <p:cNvGrpSpPr>
            <a:grpSpLocks noChangeAspect="1"/>
          </p:cNvGrpSpPr>
          <p:nvPr/>
        </p:nvGrpSpPr>
        <p:grpSpPr>
          <a:xfrm>
            <a:off x="16924791" y="577102"/>
            <a:ext cx="10304760" cy="1329029"/>
            <a:chOff x="0" y="0"/>
            <a:chExt cx="9993182" cy="1288844"/>
          </a:xfrm>
        </p:grpSpPr>
        <p:sp>
          <p:nvSpPr>
            <p:cNvPr id="19" name="Freeform 8">
              <a:extLst>
                <a:ext uri="{FF2B5EF4-FFF2-40B4-BE49-F238E27FC236}">
                  <a16:creationId xmlns:a16="http://schemas.microsoft.com/office/drawing/2014/main" id="{6188C607-3775-483B-8BE2-7FD83EA3AEC8}"/>
                </a:ext>
              </a:extLst>
            </p:cNvPr>
            <p:cNvSpPr>
              <a:spLocks/>
            </p:cNvSpPr>
            <p:nvPr/>
          </p:nvSpPr>
          <p:spPr>
            <a:xfrm>
              <a:off x="0" y="0"/>
              <a:ext cx="2883496" cy="1288844"/>
            </a:xfrm>
            <a:custGeom>
              <a:avLst/>
              <a:gdLst/>
              <a:ahLst/>
              <a:cxnLst/>
              <a:rect l="l" t="t" r="r" b="b"/>
              <a:pathLst>
                <a:path w="2883496" h="1288844">
                  <a:moveTo>
                    <a:pt x="0" y="0"/>
                  </a:moveTo>
                  <a:lnTo>
                    <a:pt x="2883496" y="0"/>
                  </a:lnTo>
                  <a:lnTo>
                    <a:pt x="2883496" y="1288844"/>
                  </a:lnTo>
                  <a:lnTo>
                    <a:pt x="0" y="128884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 l="-11187" t="-25469" r="-141894" b="-29059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9">
              <a:extLst>
                <a:ext uri="{FF2B5EF4-FFF2-40B4-BE49-F238E27FC236}">
                  <a16:creationId xmlns:a16="http://schemas.microsoft.com/office/drawing/2014/main" id="{871BB2E4-F264-3888-B9CA-D01D249DDC2F}"/>
                </a:ext>
              </a:extLst>
            </p:cNvPr>
            <p:cNvSpPr>
              <a:spLocks/>
            </p:cNvSpPr>
            <p:nvPr/>
          </p:nvSpPr>
          <p:spPr>
            <a:xfrm>
              <a:off x="2883496" y="55394"/>
              <a:ext cx="7109686" cy="1178056"/>
            </a:xfrm>
            <a:custGeom>
              <a:avLst/>
              <a:gdLst/>
              <a:ahLst/>
              <a:cxnLst/>
              <a:rect l="l" t="t" r="r" b="b"/>
              <a:pathLst>
                <a:path w="7109686" h="1178056">
                  <a:moveTo>
                    <a:pt x="0" y="0"/>
                  </a:moveTo>
                  <a:lnTo>
                    <a:pt x="7109686" y="0"/>
                  </a:lnTo>
                  <a:lnTo>
                    <a:pt x="7109686" y="1178056"/>
                  </a:lnTo>
                  <a:lnTo>
                    <a:pt x="0" y="11780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 l="-87745" t="-110179" r="-9562" b="-114801"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" name="Freeform 36">
            <a:extLst>
              <a:ext uri="{FF2B5EF4-FFF2-40B4-BE49-F238E27FC236}">
                <a16:creationId xmlns:a16="http://schemas.microsoft.com/office/drawing/2014/main" id="{119337EF-CC2E-A258-16F7-4CBEC4AA68DF}"/>
              </a:ext>
            </a:extLst>
          </p:cNvPr>
          <p:cNvSpPr>
            <a:spLocks noChangeAspect="1"/>
          </p:cNvSpPr>
          <p:nvPr/>
        </p:nvSpPr>
        <p:spPr>
          <a:xfrm>
            <a:off x="10730369" y="20861181"/>
            <a:ext cx="2550891" cy="969441"/>
          </a:xfrm>
          <a:custGeom>
            <a:avLst/>
            <a:gdLst/>
            <a:ahLst/>
            <a:cxnLst/>
            <a:rect l="l" t="t" r="r" b="b"/>
            <a:pathLst>
              <a:path w="3471207" h="1319199">
                <a:moveTo>
                  <a:pt x="0" y="0"/>
                </a:moveTo>
                <a:lnTo>
                  <a:pt x="3471208" y="0"/>
                </a:lnTo>
                <a:lnTo>
                  <a:pt x="3471208" y="1319199"/>
                </a:lnTo>
                <a:lnTo>
                  <a:pt x="0" y="1319199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479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</TotalTime>
  <Words>553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Haddad, Angela</dc:creator>
  <cp:lastModifiedBy>Irfan Batur</cp:lastModifiedBy>
  <cp:revision>12</cp:revision>
  <dcterms:created xsi:type="dcterms:W3CDTF">2023-12-29T18:58:41Z</dcterms:created>
  <dcterms:modified xsi:type="dcterms:W3CDTF">2024-06-10T09:02:05Z</dcterms:modified>
</cp:coreProperties>
</file>