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notesMasterIdLst>
    <p:notesMasterId r:id="rId3"/>
  </p:notesMasterIdLst>
  <p:sldIdLst>
    <p:sldId id="278" r:id="rId2"/>
  </p:sldIdLst>
  <p:sldSz cx="51206400" cy="36576000"/>
  <p:notesSz cx="44037250" cy="31184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20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emplate" initials="" lastIdx="5" clrIdx="0"/>
  <p:cmAuthor id="2" name="nelsinho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600"/>
    <a:srgbClr val="FDE3E4"/>
    <a:srgbClr val="FFFFFF"/>
    <a:srgbClr val="CCCCCC"/>
    <a:srgbClr val="B38600"/>
    <a:srgbClr val="A7A7A7"/>
    <a:srgbClr val="6D6D6D"/>
    <a:srgbClr val="CAA841"/>
    <a:srgbClr val="000000"/>
    <a:srgbClr val="8C1D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9718" autoAdjust="0"/>
    <p:restoredTop sz="96357" autoAdjust="0"/>
  </p:normalViewPr>
  <p:slideViewPr>
    <p:cSldViewPr snapToGrid="0">
      <p:cViewPr varScale="1">
        <p:scale>
          <a:sx n="20" d="100"/>
          <a:sy n="20" d="100"/>
        </p:scale>
        <p:origin x="1194" y="120"/>
      </p:cViewPr>
      <p:guideLst>
        <p:guide orient="horz" pos="11520"/>
        <p:guide pos="16128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5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BF-4F4D-9157-9FFA3E8C4E3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BF-4F4D-9157-9FFA3E8C4E3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5">
                <a:tint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BF-4F4D-9157-9FFA3E8C4E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95958703"/>
        <c:axId val="1795956783"/>
      </c:barChart>
      <c:catAx>
        <c:axId val="17959587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5956783"/>
        <c:crosses val="autoZero"/>
        <c:auto val="1"/>
        <c:lblAlgn val="ctr"/>
        <c:lblOffset val="100"/>
        <c:noMultiLvlLbl val="0"/>
      </c:catAx>
      <c:valAx>
        <c:axId val="1795956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59587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3200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320" b="0" i="0" u="none" strike="noStrike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Distribution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320" b="0" i="0" u="none" strike="noStrike" kern="1200" spc="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ofPieChart>
        <c:ofPieType val="bar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ED6-4707-9731-BEEEFBC48894}"/>
              </c:ext>
            </c:extLst>
          </c:dPt>
          <c:dPt>
            <c:idx val="1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ED6-4707-9731-BEEEFBC48894}"/>
              </c:ext>
            </c:extLst>
          </c:dPt>
          <c:dPt>
            <c:idx val="2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7ED6-4707-9731-BEEEFBC48894}"/>
              </c:ext>
            </c:extLst>
          </c:dPt>
          <c:dPt>
            <c:idx val="3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ED6-4707-9731-BEEEFBC48894}"/>
              </c:ext>
            </c:extLst>
          </c:dPt>
          <c:dPt>
            <c:idx val="4"/>
            <c:bubble3D val="0"/>
            <c:spPr>
              <a:solidFill>
                <a:schemeClr val="accent1">
                  <a:tint val="3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7ED6-4707-9731-BEEEFBC48894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D6-4707-9731-BEEEFBC488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00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3600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915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88094A-8605-49C0-A939-99C09250DB01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1" csCatId="accent1" phldr="0"/>
      <dgm:spPr/>
      <dgm:t>
        <a:bodyPr/>
        <a:lstStyle/>
        <a:p>
          <a:endParaRPr lang="en-US"/>
        </a:p>
      </dgm:t>
    </dgm:pt>
    <dgm:pt modelId="{889F5A21-96D5-420E-8FF2-606A8B9B5BBB}">
      <dgm:prSet phldrT="[Text]" phldr="1"/>
      <dgm:spPr/>
      <dgm:t>
        <a:bodyPr/>
        <a:lstStyle/>
        <a:p>
          <a:endParaRPr lang="en-US"/>
        </a:p>
      </dgm:t>
    </dgm:pt>
    <dgm:pt modelId="{14D8F3EB-7AF8-4D40-8773-C10C87C99D89}" type="parTrans" cxnId="{8B7A3AE5-F960-4917-B42E-11205873E7C0}">
      <dgm:prSet/>
      <dgm:spPr/>
      <dgm:t>
        <a:bodyPr/>
        <a:lstStyle/>
        <a:p>
          <a:endParaRPr lang="en-US"/>
        </a:p>
      </dgm:t>
    </dgm:pt>
    <dgm:pt modelId="{C4DDE40A-2038-42BB-BD15-66F17A60D712}" type="sibTrans" cxnId="{8B7A3AE5-F960-4917-B42E-11205873E7C0}">
      <dgm:prSet/>
      <dgm:spPr/>
      <dgm:t>
        <a:bodyPr/>
        <a:lstStyle/>
        <a:p>
          <a:endParaRPr lang="en-US"/>
        </a:p>
      </dgm:t>
    </dgm:pt>
    <dgm:pt modelId="{A5A65991-C84F-42B7-8AB0-989AB9BCA8DB}">
      <dgm:prSet phldrT="[Text]" phldr="1"/>
      <dgm:spPr/>
      <dgm:t>
        <a:bodyPr/>
        <a:lstStyle/>
        <a:p>
          <a:endParaRPr lang="en-US"/>
        </a:p>
      </dgm:t>
    </dgm:pt>
    <dgm:pt modelId="{39CDC6AE-5547-42C2-B404-4B4342F6CDF8}" type="parTrans" cxnId="{544BDADC-3C23-4ACF-B60B-496C26DC5D0F}">
      <dgm:prSet/>
      <dgm:spPr/>
      <dgm:t>
        <a:bodyPr/>
        <a:lstStyle/>
        <a:p>
          <a:endParaRPr lang="en-US"/>
        </a:p>
      </dgm:t>
    </dgm:pt>
    <dgm:pt modelId="{0528F028-4C2E-4B6A-8E60-8C77213A7B1B}" type="sibTrans" cxnId="{544BDADC-3C23-4ACF-B60B-496C26DC5D0F}">
      <dgm:prSet/>
      <dgm:spPr/>
      <dgm:t>
        <a:bodyPr/>
        <a:lstStyle/>
        <a:p>
          <a:endParaRPr lang="en-US"/>
        </a:p>
      </dgm:t>
    </dgm:pt>
    <dgm:pt modelId="{D38E75F0-7642-457A-B366-3D046624CBED}">
      <dgm:prSet phldrT="[Text]" phldr="1"/>
      <dgm:spPr/>
      <dgm:t>
        <a:bodyPr/>
        <a:lstStyle/>
        <a:p>
          <a:endParaRPr lang="en-US"/>
        </a:p>
      </dgm:t>
    </dgm:pt>
    <dgm:pt modelId="{6031C0A4-C723-4285-AE8E-48ED5A14348F}" type="parTrans" cxnId="{D2CECEA2-EA52-4C54-B465-209B00051301}">
      <dgm:prSet/>
      <dgm:spPr/>
      <dgm:t>
        <a:bodyPr/>
        <a:lstStyle/>
        <a:p>
          <a:endParaRPr lang="en-US"/>
        </a:p>
      </dgm:t>
    </dgm:pt>
    <dgm:pt modelId="{C0E719E6-ED14-4BBB-886A-55F88F1ADD2D}" type="sibTrans" cxnId="{D2CECEA2-EA52-4C54-B465-209B00051301}">
      <dgm:prSet/>
      <dgm:spPr/>
      <dgm:t>
        <a:bodyPr/>
        <a:lstStyle/>
        <a:p>
          <a:endParaRPr lang="en-US"/>
        </a:p>
      </dgm:t>
    </dgm:pt>
    <dgm:pt modelId="{A6D13033-88FB-4069-93F9-8BE95C8A760C}">
      <dgm:prSet phldrT="[Text]" phldr="1"/>
      <dgm:spPr/>
      <dgm:t>
        <a:bodyPr/>
        <a:lstStyle/>
        <a:p>
          <a:endParaRPr lang="en-US"/>
        </a:p>
      </dgm:t>
    </dgm:pt>
    <dgm:pt modelId="{1FA8B20F-AC28-463F-992D-A662A33FBB33}" type="parTrans" cxnId="{6345667D-D527-4A14-99F4-FB8C0F971DC1}">
      <dgm:prSet/>
      <dgm:spPr/>
      <dgm:t>
        <a:bodyPr/>
        <a:lstStyle/>
        <a:p>
          <a:endParaRPr lang="en-US"/>
        </a:p>
      </dgm:t>
    </dgm:pt>
    <dgm:pt modelId="{EFD3670D-6576-4806-A89E-455D33DD2A7D}" type="sibTrans" cxnId="{6345667D-D527-4A14-99F4-FB8C0F971DC1}">
      <dgm:prSet/>
      <dgm:spPr/>
      <dgm:t>
        <a:bodyPr/>
        <a:lstStyle/>
        <a:p>
          <a:endParaRPr lang="en-US"/>
        </a:p>
      </dgm:t>
    </dgm:pt>
    <dgm:pt modelId="{F334E887-120B-45AE-88A9-7CBF2D7CFF17}">
      <dgm:prSet phldrT="[Text]" phldr="1"/>
      <dgm:spPr/>
      <dgm:t>
        <a:bodyPr/>
        <a:lstStyle/>
        <a:p>
          <a:endParaRPr lang="en-US"/>
        </a:p>
      </dgm:t>
    </dgm:pt>
    <dgm:pt modelId="{75D79662-1AD7-48F1-A9DD-49473B6CBE68}" type="parTrans" cxnId="{A14C5A8A-2E4E-4294-8156-CE7F3208DAF3}">
      <dgm:prSet/>
      <dgm:spPr/>
      <dgm:t>
        <a:bodyPr/>
        <a:lstStyle/>
        <a:p>
          <a:endParaRPr lang="en-US"/>
        </a:p>
      </dgm:t>
    </dgm:pt>
    <dgm:pt modelId="{A15DE082-918C-4595-A28D-65E3F85CD0F5}" type="sibTrans" cxnId="{A14C5A8A-2E4E-4294-8156-CE7F3208DAF3}">
      <dgm:prSet/>
      <dgm:spPr/>
      <dgm:t>
        <a:bodyPr/>
        <a:lstStyle/>
        <a:p>
          <a:endParaRPr lang="en-US"/>
        </a:p>
      </dgm:t>
    </dgm:pt>
    <dgm:pt modelId="{59EB396D-D6B7-4296-9800-913C9204866F}">
      <dgm:prSet phldrT="[Text]" phldr="1"/>
      <dgm:spPr/>
      <dgm:t>
        <a:bodyPr/>
        <a:lstStyle/>
        <a:p>
          <a:endParaRPr lang="en-US"/>
        </a:p>
      </dgm:t>
    </dgm:pt>
    <dgm:pt modelId="{4E155E21-B5BB-472A-B2FB-2620FF86AFB4}" type="parTrans" cxnId="{8DE40441-4529-4A68-85DE-8DDBC8DA3484}">
      <dgm:prSet/>
      <dgm:spPr/>
      <dgm:t>
        <a:bodyPr/>
        <a:lstStyle/>
        <a:p>
          <a:endParaRPr lang="en-US"/>
        </a:p>
      </dgm:t>
    </dgm:pt>
    <dgm:pt modelId="{F42B4F04-3713-47C4-A3B9-B93877EC2E62}" type="sibTrans" cxnId="{8DE40441-4529-4A68-85DE-8DDBC8DA3484}">
      <dgm:prSet/>
      <dgm:spPr/>
      <dgm:t>
        <a:bodyPr/>
        <a:lstStyle/>
        <a:p>
          <a:endParaRPr lang="en-US"/>
        </a:p>
      </dgm:t>
    </dgm:pt>
    <dgm:pt modelId="{A52BF183-E52D-4444-B19A-D00D88B8B2FF}" type="pres">
      <dgm:prSet presAssocID="{0C88094A-8605-49C0-A939-99C09250DB01}" presName="rootnode" presStyleCnt="0">
        <dgm:presLayoutVars>
          <dgm:chMax/>
          <dgm:chPref/>
          <dgm:dir/>
          <dgm:animLvl val="lvl"/>
        </dgm:presLayoutVars>
      </dgm:prSet>
      <dgm:spPr/>
    </dgm:pt>
    <dgm:pt modelId="{772D5827-EF6E-4DAB-956B-7CF9142B4513}" type="pres">
      <dgm:prSet presAssocID="{889F5A21-96D5-420E-8FF2-606A8B9B5BBB}" presName="composite" presStyleCnt="0"/>
      <dgm:spPr/>
    </dgm:pt>
    <dgm:pt modelId="{E0D51F82-94EF-46A1-9FD6-09CACB28EF3B}" type="pres">
      <dgm:prSet presAssocID="{889F5A21-96D5-420E-8FF2-606A8B9B5BBB}" presName="bentUpArrow1" presStyleLbl="alignImgPlace1" presStyleIdx="0" presStyleCnt="2"/>
      <dgm:spPr/>
    </dgm:pt>
    <dgm:pt modelId="{F14C3CC3-703F-44FD-81C8-7A93685D9A3F}" type="pres">
      <dgm:prSet presAssocID="{889F5A21-96D5-420E-8FF2-606A8B9B5BBB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</dgm:pt>
    <dgm:pt modelId="{095645F9-A86A-4AF3-91B0-A4BB6AAD5C49}" type="pres">
      <dgm:prSet presAssocID="{889F5A21-96D5-420E-8FF2-606A8B9B5BBB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962EF378-835B-47D3-A3BB-8425EDA48B27}" type="pres">
      <dgm:prSet presAssocID="{C4DDE40A-2038-42BB-BD15-66F17A60D712}" presName="sibTrans" presStyleCnt="0"/>
      <dgm:spPr/>
    </dgm:pt>
    <dgm:pt modelId="{99ADCA70-7C97-40E9-8A19-3CEDC1CA2B77}" type="pres">
      <dgm:prSet presAssocID="{D38E75F0-7642-457A-B366-3D046624CBED}" presName="composite" presStyleCnt="0"/>
      <dgm:spPr/>
    </dgm:pt>
    <dgm:pt modelId="{35166A63-2B74-4F89-8653-1D1CCE062CA5}" type="pres">
      <dgm:prSet presAssocID="{D38E75F0-7642-457A-B366-3D046624CBED}" presName="bentUpArrow1" presStyleLbl="alignImgPlace1" presStyleIdx="1" presStyleCnt="2"/>
      <dgm:spPr/>
    </dgm:pt>
    <dgm:pt modelId="{CF86AC99-5ABD-4E17-92E5-D8B1C4D00236}" type="pres">
      <dgm:prSet presAssocID="{D38E75F0-7642-457A-B366-3D046624CBED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</dgm:pt>
    <dgm:pt modelId="{0DD6D38D-A880-4E29-96AD-6FD9432D9419}" type="pres">
      <dgm:prSet presAssocID="{D38E75F0-7642-457A-B366-3D046624CBED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275D0AD4-69B2-42B8-8C1C-64ECA2E1E3A7}" type="pres">
      <dgm:prSet presAssocID="{C0E719E6-ED14-4BBB-886A-55F88F1ADD2D}" presName="sibTrans" presStyleCnt="0"/>
      <dgm:spPr/>
    </dgm:pt>
    <dgm:pt modelId="{FD330140-5A23-48EC-800F-2258DDBBF978}" type="pres">
      <dgm:prSet presAssocID="{F334E887-120B-45AE-88A9-7CBF2D7CFF17}" presName="composite" presStyleCnt="0"/>
      <dgm:spPr/>
    </dgm:pt>
    <dgm:pt modelId="{4E4F24C3-1081-48D7-8DF0-063CCDB7CC99}" type="pres">
      <dgm:prSet presAssocID="{F334E887-120B-45AE-88A9-7CBF2D7CFF17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</dgm:pt>
    <dgm:pt modelId="{CD052942-EFC0-4616-BAA0-527ECBE9FFA3}" type="pres">
      <dgm:prSet presAssocID="{F334E887-120B-45AE-88A9-7CBF2D7CFF17}" presName="Final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FA56750F-95B5-46A5-A7D8-4B8A1FEF349F}" type="presOf" srcId="{D38E75F0-7642-457A-B366-3D046624CBED}" destId="{CF86AC99-5ABD-4E17-92E5-D8B1C4D00236}" srcOrd="0" destOrd="0" presId="urn:microsoft.com/office/officeart/2005/8/layout/StepDownProcess"/>
    <dgm:cxn modelId="{28C4722B-B3E0-40EC-B86D-D4ADAFD8C275}" type="presOf" srcId="{A6D13033-88FB-4069-93F9-8BE95C8A760C}" destId="{0DD6D38D-A880-4E29-96AD-6FD9432D9419}" srcOrd="0" destOrd="0" presId="urn:microsoft.com/office/officeart/2005/8/layout/StepDownProcess"/>
    <dgm:cxn modelId="{3450BF2E-FF5D-4389-893C-4AF54919AFDD}" type="presOf" srcId="{0C88094A-8605-49C0-A939-99C09250DB01}" destId="{A52BF183-E52D-4444-B19A-D00D88B8B2FF}" srcOrd="0" destOrd="0" presId="urn:microsoft.com/office/officeart/2005/8/layout/StepDownProcess"/>
    <dgm:cxn modelId="{8DE40441-4529-4A68-85DE-8DDBC8DA3484}" srcId="{F334E887-120B-45AE-88A9-7CBF2D7CFF17}" destId="{59EB396D-D6B7-4296-9800-913C9204866F}" srcOrd="0" destOrd="0" parTransId="{4E155E21-B5BB-472A-B2FB-2620FF86AFB4}" sibTransId="{F42B4F04-3713-47C4-A3B9-B93877EC2E62}"/>
    <dgm:cxn modelId="{97AD367A-AE20-4396-A32D-9C8690F363A7}" type="presOf" srcId="{889F5A21-96D5-420E-8FF2-606A8B9B5BBB}" destId="{F14C3CC3-703F-44FD-81C8-7A93685D9A3F}" srcOrd="0" destOrd="0" presId="urn:microsoft.com/office/officeart/2005/8/layout/StepDownProcess"/>
    <dgm:cxn modelId="{6345667D-D527-4A14-99F4-FB8C0F971DC1}" srcId="{D38E75F0-7642-457A-B366-3D046624CBED}" destId="{A6D13033-88FB-4069-93F9-8BE95C8A760C}" srcOrd="0" destOrd="0" parTransId="{1FA8B20F-AC28-463F-992D-A662A33FBB33}" sibTransId="{EFD3670D-6576-4806-A89E-455D33DD2A7D}"/>
    <dgm:cxn modelId="{A14C5A8A-2E4E-4294-8156-CE7F3208DAF3}" srcId="{0C88094A-8605-49C0-A939-99C09250DB01}" destId="{F334E887-120B-45AE-88A9-7CBF2D7CFF17}" srcOrd="2" destOrd="0" parTransId="{75D79662-1AD7-48F1-A9DD-49473B6CBE68}" sibTransId="{A15DE082-918C-4595-A28D-65E3F85CD0F5}"/>
    <dgm:cxn modelId="{D2CECEA2-EA52-4C54-B465-209B00051301}" srcId="{0C88094A-8605-49C0-A939-99C09250DB01}" destId="{D38E75F0-7642-457A-B366-3D046624CBED}" srcOrd="1" destOrd="0" parTransId="{6031C0A4-C723-4285-AE8E-48ED5A14348F}" sibTransId="{C0E719E6-ED14-4BBB-886A-55F88F1ADD2D}"/>
    <dgm:cxn modelId="{0050A3BD-FBFC-4688-8969-1A14BCAF92EF}" type="presOf" srcId="{59EB396D-D6B7-4296-9800-913C9204866F}" destId="{CD052942-EFC0-4616-BAA0-527ECBE9FFA3}" srcOrd="0" destOrd="0" presId="urn:microsoft.com/office/officeart/2005/8/layout/StepDownProcess"/>
    <dgm:cxn modelId="{5CECDFC7-E1FC-4B79-8C29-EF3ADB51747B}" type="presOf" srcId="{A5A65991-C84F-42B7-8AB0-989AB9BCA8DB}" destId="{095645F9-A86A-4AF3-91B0-A4BB6AAD5C49}" srcOrd="0" destOrd="0" presId="urn:microsoft.com/office/officeart/2005/8/layout/StepDownProcess"/>
    <dgm:cxn modelId="{544BDADC-3C23-4ACF-B60B-496C26DC5D0F}" srcId="{889F5A21-96D5-420E-8FF2-606A8B9B5BBB}" destId="{A5A65991-C84F-42B7-8AB0-989AB9BCA8DB}" srcOrd="0" destOrd="0" parTransId="{39CDC6AE-5547-42C2-B404-4B4342F6CDF8}" sibTransId="{0528F028-4C2E-4B6A-8E60-8C77213A7B1B}"/>
    <dgm:cxn modelId="{DF4E1ADD-5547-485E-87E8-386AEA1B5AED}" type="presOf" srcId="{F334E887-120B-45AE-88A9-7CBF2D7CFF17}" destId="{4E4F24C3-1081-48D7-8DF0-063CCDB7CC99}" srcOrd="0" destOrd="0" presId="urn:microsoft.com/office/officeart/2005/8/layout/StepDownProcess"/>
    <dgm:cxn modelId="{8B7A3AE5-F960-4917-B42E-11205873E7C0}" srcId="{0C88094A-8605-49C0-A939-99C09250DB01}" destId="{889F5A21-96D5-420E-8FF2-606A8B9B5BBB}" srcOrd="0" destOrd="0" parTransId="{14D8F3EB-7AF8-4D40-8773-C10C87C99D89}" sibTransId="{C4DDE40A-2038-42BB-BD15-66F17A60D712}"/>
    <dgm:cxn modelId="{270EAB77-3F29-4D4D-A6D4-D378585D1433}" type="presParOf" srcId="{A52BF183-E52D-4444-B19A-D00D88B8B2FF}" destId="{772D5827-EF6E-4DAB-956B-7CF9142B4513}" srcOrd="0" destOrd="0" presId="urn:microsoft.com/office/officeart/2005/8/layout/StepDownProcess"/>
    <dgm:cxn modelId="{C2F2CFB3-0541-4EEA-8CC9-F9F6549637D4}" type="presParOf" srcId="{772D5827-EF6E-4DAB-956B-7CF9142B4513}" destId="{E0D51F82-94EF-46A1-9FD6-09CACB28EF3B}" srcOrd="0" destOrd="0" presId="urn:microsoft.com/office/officeart/2005/8/layout/StepDownProcess"/>
    <dgm:cxn modelId="{36D7CBC1-5005-44AF-ADFA-A6D686F9F852}" type="presParOf" srcId="{772D5827-EF6E-4DAB-956B-7CF9142B4513}" destId="{F14C3CC3-703F-44FD-81C8-7A93685D9A3F}" srcOrd="1" destOrd="0" presId="urn:microsoft.com/office/officeart/2005/8/layout/StepDownProcess"/>
    <dgm:cxn modelId="{4639ECF3-0A71-4495-B3E7-DBC9488A9D2E}" type="presParOf" srcId="{772D5827-EF6E-4DAB-956B-7CF9142B4513}" destId="{095645F9-A86A-4AF3-91B0-A4BB6AAD5C49}" srcOrd="2" destOrd="0" presId="urn:microsoft.com/office/officeart/2005/8/layout/StepDownProcess"/>
    <dgm:cxn modelId="{B4103010-4C5F-4DB1-A15A-709508EB203A}" type="presParOf" srcId="{A52BF183-E52D-4444-B19A-D00D88B8B2FF}" destId="{962EF378-835B-47D3-A3BB-8425EDA48B27}" srcOrd="1" destOrd="0" presId="urn:microsoft.com/office/officeart/2005/8/layout/StepDownProcess"/>
    <dgm:cxn modelId="{4C0E1FF2-0512-40A0-B4D9-D903F904E668}" type="presParOf" srcId="{A52BF183-E52D-4444-B19A-D00D88B8B2FF}" destId="{99ADCA70-7C97-40E9-8A19-3CEDC1CA2B77}" srcOrd="2" destOrd="0" presId="urn:microsoft.com/office/officeart/2005/8/layout/StepDownProcess"/>
    <dgm:cxn modelId="{E19A168B-4885-47F6-ABB4-2CF137D64FCF}" type="presParOf" srcId="{99ADCA70-7C97-40E9-8A19-3CEDC1CA2B77}" destId="{35166A63-2B74-4F89-8653-1D1CCE062CA5}" srcOrd="0" destOrd="0" presId="urn:microsoft.com/office/officeart/2005/8/layout/StepDownProcess"/>
    <dgm:cxn modelId="{04CCC911-60AE-4D3A-B923-062E43115398}" type="presParOf" srcId="{99ADCA70-7C97-40E9-8A19-3CEDC1CA2B77}" destId="{CF86AC99-5ABD-4E17-92E5-D8B1C4D00236}" srcOrd="1" destOrd="0" presId="urn:microsoft.com/office/officeart/2005/8/layout/StepDownProcess"/>
    <dgm:cxn modelId="{D24D6BFC-9DA4-4D73-834C-1F32DA7DB4D7}" type="presParOf" srcId="{99ADCA70-7C97-40E9-8A19-3CEDC1CA2B77}" destId="{0DD6D38D-A880-4E29-96AD-6FD9432D9419}" srcOrd="2" destOrd="0" presId="urn:microsoft.com/office/officeart/2005/8/layout/StepDownProcess"/>
    <dgm:cxn modelId="{2EB71509-18A8-4E04-B06B-21F60DC9ADD7}" type="presParOf" srcId="{A52BF183-E52D-4444-B19A-D00D88B8B2FF}" destId="{275D0AD4-69B2-42B8-8C1C-64ECA2E1E3A7}" srcOrd="3" destOrd="0" presId="urn:microsoft.com/office/officeart/2005/8/layout/StepDownProcess"/>
    <dgm:cxn modelId="{CF4CB4CC-77F7-4B4D-83FA-98F6A7301921}" type="presParOf" srcId="{A52BF183-E52D-4444-B19A-D00D88B8B2FF}" destId="{FD330140-5A23-48EC-800F-2258DDBBF978}" srcOrd="4" destOrd="0" presId="urn:microsoft.com/office/officeart/2005/8/layout/StepDownProcess"/>
    <dgm:cxn modelId="{528025BF-2C12-49BF-8135-9A1EAEB41A5E}" type="presParOf" srcId="{FD330140-5A23-48EC-800F-2258DDBBF978}" destId="{4E4F24C3-1081-48D7-8DF0-063CCDB7CC99}" srcOrd="0" destOrd="0" presId="urn:microsoft.com/office/officeart/2005/8/layout/StepDownProcess"/>
    <dgm:cxn modelId="{EC4153E6-DCF3-48A9-9054-24149DFB0BC7}" type="presParOf" srcId="{FD330140-5A23-48EC-800F-2258DDBBF978}" destId="{CD052942-EFC0-4616-BAA0-527ECBE9FFA3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D51F82-94EF-46A1-9FD6-09CACB28EF3B}">
      <dsp:nvSpPr>
        <dsp:cNvPr id="0" name=""/>
        <dsp:cNvSpPr/>
      </dsp:nvSpPr>
      <dsp:spPr>
        <a:xfrm rot="5400000">
          <a:off x="1868187" y="2336590"/>
          <a:ext cx="2066512" cy="235265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4C3CC3-703F-44FD-81C8-7A93685D9A3F}">
      <dsp:nvSpPr>
        <dsp:cNvPr id="0" name=""/>
        <dsp:cNvSpPr/>
      </dsp:nvSpPr>
      <dsp:spPr>
        <a:xfrm>
          <a:off x="1320687" y="45819"/>
          <a:ext cx="3478790" cy="2435040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1439577" y="164709"/>
        <a:ext cx="3241010" cy="2197260"/>
      </dsp:txXfrm>
    </dsp:sp>
    <dsp:sp modelId="{095645F9-A86A-4AF3-91B0-A4BB6AAD5C49}">
      <dsp:nvSpPr>
        <dsp:cNvPr id="0" name=""/>
        <dsp:cNvSpPr/>
      </dsp:nvSpPr>
      <dsp:spPr>
        <a:xfrm>
          <a:off x="4799478" y="278056"/>
          <a:ext cx="2530140" cy="1968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/>
        </a:p>
      </dsp:txBody>
      <dsp:txXfrm>
        <a:off x="4799478" y="278056"/>
        <a:ext cx="2530140" cy="1968107"/>
      </dsp:txXfrm>
    </dsp:sp>
    <dsp:sp modelId="{35166A63-2B74-4F89-8653-1D1CCE062CA5}">
      <dsp:nvSpPr>
        <dsp:cNvPr id="0" name=""/>
        <dsp:cNvSpPr/>
      </dsp:nvSpPr>
      <dsp:spPr>
        <a:xfrm rot="5400000">
          <a:off x="4752475" y="5071944"/>
          <a:ext cx="2066512" cy="235265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86AC99-5ABD-4E17-92E5-D8B1C4D00236}">
      <dsp:nvSpPr>
        <dsp:cNvPr id="0" name=""/>
        <dsp:cNvSpPr/>
      </dsp:nvSpPr>
      <dsp:spPr>
        <a:xfrm>
          <a:off x="4204974" y="2781173"/>
          <a:ext cx="3478790" cy="2435040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4323864" y="2900063"/>
        <a:ext cx="3241010" cy="2197260"/>
      </dsp:txXfrm>
    </dsp:sp>
    <dsp:sp modelId="{0DD6D38D-A880-4E29-96AD-6FD9432D9419}">
      <dsp:nvSpPr>
        <dsp:cNvPr id="0" name=""/>
        <dsp:cNvSpPr/>
      </dsp:nvSpPr>
      <dsp:spPr>
        <a:xfrm>
          <a:off x="7683765" y="3013410"/>
          <a:ext cx="2530140" cy="1968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/>
        </a:p>
      </dsp:txBody>
      <dsp:txXfrm>
        <a:off x="7683765" y="3013410"/>
        <a:ext cx="2530140" cy="1968107"/>
      </dsp:txXfrm>
    </dsp:sp>
    <dsp:sp modelId="{4E4F24C3-1081-48D7-8DF0-063CCDB7CC99}">
      <dsp:nvSpPr>
        <dsp:cNvPr id="0" name=""/>
        <dsp:cNvSpPr/>
      </dsp:nvSpPr>
      <dsp:spPr>
        <a:xfrm>
          <a:off x="7089261" y="5516527"/>
          <a:ext cx="3478790" cy="2435040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7208151" y="5635417"/>
        <a:ext cx="3241010" cy="2197260"/>
      </dsp:txXfrm>
    </dsp:sp>
    <dsp:sp modelId="{CD052942-EFC0-4616-BAA0-527ECBE9FFA3}">
      <dsp:nvSpPr>
        <dsp:cNvPr id="0" name=""/>
        <dsp:cNvSpPr/>
      </dsp:nvSpPr>
      <dsp:spPr>
        <a:xfrm>
          <a:off x="10568052" y="5748764"/>
          <a:ext cx="2530140" cy="1968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/>
        </a:p>
      </dsp:txBody>
      <dsp:txXfrm>
        <a:off x="10568052" y="5748764"/>
        <a:ext cx="2530140" cy="19681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19083812" cy="1562073"/>
          </a:xfrm>
          <a:prstGeom prst="rect">
            <a:avLst/>
          </a:prstGeom>
        </p:spPr>
        <p:txBody>
          <a:bodyPr vert="horz" lIns="422010" tIns="211005" rIns="422010" bIns="211005" rtlCol="0"/>
          <a:lstStyle>
            <a:lvl1pPr algn="l">
              <a:defRPr sz="5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4945920" y="2"/>
            <a:ext cx="19083812" cy="1562073"/>
          </a:xfrm>
          <a:prstGeom prst="rect">
            <a:avLst/>
          </a:prstGeom>
        </p:spPr>
        <p:txBody>
          <a:bodyPr vert="horz" lIns="422010" tIns="211005" rIns="422010" bIns="211005" rtlCol="0"/>
          <a:lstStyle>
            <a:lvl1pPr algn="r">
              <a:defRPr sz="5400"/>
            </a:lvl1pPr>
          </a:lstStyle>
          <a:p>
            <a:fld id="{C3FC0C7F-27B7-4DC8-BBC0-9253E5775038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651038" y="3903663"/>
            <a:ext cx="14735175" cy="10525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22010" tIns="211005" rIns="422010" bIns="21100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402228" y="15005773"/>
            <a:ext cx="35232809" cy="12284513"/>
          </a:xfrm>
          <a:prstGeom prst="rect">
            <a:avLst/>
          </a:prstGeom>
        </p:spPr>
        <p:txBody>
          <a:bodyPr vert="horz" lIns="422010" tIns="211005" rIns="422010" bIns="21100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29622789"/>
            <a:ext cx="19083812" cy="1562069"/>
          </a:xfrm>
          <a:prstGeom prst="rect">
            <a:avLst/>
          </a:prstGeom>
        </p:spPr>
        <p:txBody>
          <a:bodyPr vert="horz" lIns="422010" tIns="211005" rIns="422010" bIns="211005" rtlCol="0" anchor="b"/>
          <a:lstStyle>
            <a:lvl1pPr algn="l">
              <a:defRPr sz="54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4945920" y="29622789"/>
            <a:ext cx="19083812" cy="1562069"/>
          </a:xfrm>
          <a:prstGeom prst="rect">
            <a:avLst/>
          </a:prstGeom>
        </p:spPr>
        <p:txBody>
          <a:bodyPr vert="horz" lIns="422010" tIns="211005" rIns="422010" bIns="211005" rtlCol="0" anchor="b"/>
          <a:lstStyle>
            <a:lvl1pPr algn="r">
              <a:defRPr sz="5400"/>
            </a:lvl1pPr>
          </a:lstStyle>
          <a:p>
            <a:fld id="{43977941-BE1F-4630-A1FE-A82363A37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248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53528" rtl="0" eaLnBrk="1" latinLnBrk="0" hangingPunct="1">
      <a:defRPr sz="1646" kern="1200">
        <a:solidFill>
          <a:schemeClr val="tx1"/>
        </a:solidFill>
        <a:latin typeface="+mn-lt"/>
        <a:ea typeface="+mn-ea"/>
        <a:cs typeface="+mn-cs"/>
      </a:defRPr>
    </a:lvl1pPr>
    <a:lvl2pPr marL="626764" algn="l" defTabSz="1253528" rtl="0" eaLnBrk="1" latinLnBrk="0" hangingPunct="1">
      <a:defRPr sz="1646" kern="1200">
        <a:solidFill>
          <a:schemeClr val="tx1"/>
        </a:solidFill>
        <a:latin typeface="+mn-lt"/>
        <a:ea typeface="+mn-ea"/>
        <a:cs typeface="+mn-cs"/>
      </a:defRPr>
    </a:lvl2pPr>
    <a:lvl3pPr marL="1253528" algn="l" defTabSz="1253528" rtl="0" eaLnBrk="1" latinLnBrk="0" hangingPunct="1">
      <a:defRPr sz="1646" kern="1200">
        <a:solidFill>
          <a:schemeClr val="tx1"/>
        </a:solidFill>
        <a:latin typeface="+mn-lt"/>
        <a:ea typeface="+mn-ea"/>
        <a:cs typeface="+mn-cs"/>
      </a:defRPr>
    </a:lvl3pPr>
    <a:lvl4pPr marL="1880294" algn="l" defTabSz="1253528" rtl="0" eaLnBrk="1" latinLnBrk="0" hangingPunct="1">
      <a:defRPr sz="1646" kern="1200">
        <a:solidFill>
          <a:schemeClr val="tx1"/>
        </a:solidFill>
        <a:latin typeface="+mn-lt"/>
        <a:ea typeface="+mn-ea"/>
        <a:cs typeface="+mn-cs"/>
      </a:defRPr>
    </a:lvl4pPr>
    <a:lvl5pPr marL="2507058" algn="l" defTabSz="1253528" rtl="0" eaLnBrk="1" latinLnBrk="0" hangingPunct="1">
      <a:defRPr sz="1646" kern="1200">
        <a:solidFill>
          <a:schemeClr val="tx1"/>
        </a:solidFill>
        <a:latin typeface="+mn-lt"/>
        <a:ea typeface="+mn-ea"/>
        <a:cs typeface="+mn-cs"/>
      </a:defRPr>
    </a:lvl5pPr>
    <a:lvl6pPr marL="3133823" algn="l" defTabSz="1253528" rtl="0" eaLnBrk="1" latinLnBrk="0" hangingPunct="1">
      <a:defRPr sz="1646" kern="1200">
        <a:solidFill>
          <a:schemeClr val="tx1"/>
        </a:solidFill>
        <a:latin typeface="+mn-lt"/>
        <a:ea typeface="+mn-ea"/>
        <a:cs typeface="+mn-cs"/>
      </a:defRPr>
    </a:lvl6pPr>
    <a:lvl7pPr marL="3760589" algn="l" defTabSz="1253528" rtl="0" eaLnBrk="1" latinLnBrk="0" hangingPunct="1">
      <a:defRPr sz="1646" kern="1200">
        <a:solidFill>
          <a:schemeClr val="tx1"/>
        </a:solidFill>
        <a:latin typeface="+mn-lt"/>
        <a:ea typeface="+mn-ea"/>
        <a:cs typeface="+mn-cs"/>
      </a:defRPr>
    </a:lvl7pPr>
    <a:lvl8pPr marL="4387354" algn="l" defTabSz="1253528" rtl="0" eaLnBrk="1" latinLnBrk="0" hangingPunct="1">
      <a:defRPr sz="1646" kern="1200">
        <a:solidFill>
          <a:schemeClr val="tx1"/>
        </a:solidFill>
        <a:latin typeface="+mn-lt"/>
        <a:ea typeface="+mn-ea"/>
        <a:cs typeface="+mn-cs"/>
      </a:defRPr>
    </a:lvl8pPr>
    <a:lvl9pPr marL="5014118" algn="l" defTabSz="1253528" rtl="0" eaLnBrk="1" latinLnBrk="0" hangingPunct="1">
      <a:defRPr sz="164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685800"/>
            <a:ext cx="47990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1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989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E8548-15DE-9FAB-CD08-CF464395D5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0" y="5985936"/>
            <a:ext cx="38404800" cy="12733867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AFD58C-2088-3DF9-7F2A-DE2D7413B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0" y="19210869"/>
            <a:ext cx="38404800" cy="8830731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B6C8C-47C4-CA04-B2D9-4FE05A4B9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899F-9D1E-41FA-B906-5DDE5CCF31D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88A5F6-1897-7F43-7948-40EF7C572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BD804-2474-BB0F-AB17-82B65FA62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  <p:extLst>
      <p:ext uri="{BB962C8B-B14F-4D97-AF65-F5344CB8AC3E}">
        <p14:creationId xmlns:p14="http://schemas.microsoft.com/office/powerpoint/2010/main" val="3881027574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EFAF1-E859-865F-CBCD-E5C6A7170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8E6CF4-0497-CCCB-223E-42D8DE2C67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A9A406-2382-DFEE-BF16-5F161241E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899F-9D1E-41FA-B906-5DDE5CCF31D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817139-213F-834C-6243-FEC5E3E3F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A034F-55CB-B648-D58F-9E0A26C41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  <p:extLst>
      <p:ext uri="{BB962C8B-B14F-4D97-AF65-F5344CB8AC3E}">
        <p14:creationId xmlns:p14="http://schemas.microsoft.com/office/powerpoint/2010/main" val="181169311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E1DF0B-509D-84B1-49C0-7C5B1DCEAA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6644580" y="1947334"/>
            <a:ext cx="11041380" cy="309964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C55B95-E8BE-8586-4EE3-C76DDFD6DC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520440" y="1947334"/>
            <a:ext cx="32484060" cy="309964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7223D-CC89-EB96-65FB-3ACB7BBE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899F-9D1E-41FA-B906-5DDE5CCF31D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D1AAFA-3380-5121-3E80-4FB32AC26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479915-1BB5-240B-EB28-CF92FDA0B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  <p:extLst>
      <p:ext uri="{BB962C8B-B14F-4D97-AF65-F5344CB8AC3E}">
        <p14:creationId xmlns:p14="http://schemas.microsoft.com/office/powerpoint/2010/main" val="129049689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chemeClr val="bg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 txBox="1">
            <a:spLocks noGrp="1"/>
          </p:cNvSpPr>
          <p:nvPr>
            <p:ph type="ctrTitle"/>
          </p:nvPr>
        </p:nvSpPr>
        <p:spPr>
          <a:xfrm>
            <a:off x="8657740" y="12478537"/>
            <a:ext cx="32662560" cy="824746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400"/>
              <a:buNone/>
              <a:defRPr sz="2464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4400"/>
              <a:buNone/>
              <a:defRPr sz="2464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4400"/>
              <a:buNone/>
              <a:defRPr sz="2464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4400"/>
              <a:buNone/>
              <a:defRPr sz="2464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4400"/>
              <a:buNone/>
              <a:defRPr sz="2464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4400"/>
              <a:buNone/>
              <a:defRPr sz="2464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4400"/>
              <a:buNone/>
              <a:defRPr sz="2464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4400"/>
              <a:buNone/>
              <a:defRPr sz="2464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4400"/>
              <a:buNone/>
              <a:defRPr sz="24640" b="1"/>
            </a:lvl9pPr>
          </a:lstStyle>
          <a:p>
            <a:endParaRPr dirty="0"/>
          </a:p>
        </p:txBody>
      </p:sp>
      <p:sp>
        <p:nvSpPr>
          <p:cNvPr id="28" name="Google Shape;28;p3"/>
          <p:cNvSpPr txBox="1">
            <a:spLocks noGrp="1"/>
          </p:cNvSpPr>
          <p:nvPr>
            <p:ph type="subTitle" idx="1"/>
          </p:nvPr>
        </p:nvSpPr>
        <p:spPr>
          <a:xfrm>
            <a:off x="8657740" y="21415190"/>
            <a:ext cx="32662560" cy="558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16799">
                <a:solidFill>
                  <a:schemeClr val="accent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16799">
                <a:solidFill>
                  <a:schemeClr val="accent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16799">
                <a:solidFill>
                  <a:schemeClr val="accent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16799">
                <a:solidFill>
                  <a:schemeClr val="accent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16799">
                <a:solidFill>
                  <a:schemeClr val="accent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16799">
                <a:solidFill>
                  <a:schemeClr val="accent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16799">
                <a:solidFill>
                  <a:schemeClr val="accent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16799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4528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5D287-1040-4F84-87AA-69CA957ED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C9F1D6-7499-F16E-3FA8-7B7E2223F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F6DB9D-7392-99BC-FE2F-2884937A2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899F-9D1E-41FA-B906-5DDE5CCF31D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4A22B-5CC1-B783-75F2-738619776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E6236C-FD83-90EE-A95E-43EC35490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  <p:extLst>
      <p:ext uri="{BB962C8B-B14F-4D97-AF65-F5344CB8AC3E}">
        <p14:creationId xmlns:p14="http://schemas.microsoft.com/office/powerpoint/2010/main" val="343516496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082A0-AD05-D97B-576C-A380ECE0E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3770" y="9118606"/>
            <a:ext cx="44165520" cy="15214597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12447E-0CB5-2991-FD6A-FCA7AF595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93770" y="24477139"/>
            <a:ext cx="44165520" cy="8000997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>
                    <a:tint val="82000"/>
                  </a:schemeClr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82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82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82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82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82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82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82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8FB992-1DBB-536F-96A3-F3C89BA4E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899F-9D1E-41FA-B906-5DDE5CCF31D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98C8C-0248-3348-A269-96AA15272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7214BB-C2AD-9041-782F-5213774A3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  <p:extLst>
      <p:ext uri="{BB962C8B-B14F-4D97-AF65-F5344CB8AC3E}">
        <p14:creationId xmlns:p14="http://schemas.microsoft.com/office/powerpoint/2010/main" val="3674148979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4C604-512D-4DA8-E0EA-9104E8565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9622B-90B5-954E-859D-B8DE6E248D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20440" y="9736667"/>
            <a:ext cx="2176272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0F69A6-F9EA-801A-3FD1-4B92CAB354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923240" y="9736667"/>
            <a:ext cx="2176272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952029-E042-D874-BA98-E1456B489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899F-9D1E-41FA-B906-5DDE5CCF31D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A83FF-0487-ECE5-BD96-F1425C663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3D2E8E-FBD6-34A3-BF06-1E12A88E0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  <p:extLst>
      <p:ext uri="{BB962C8B-B14F-4D97-AF65-F5344CB8AC3E}">
        <p14:creationId xmlns:p14="http://schemas.microsoft.com/office/powerpoint/2010/main" val="3728656836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14CC0-38E5-0FFA-6B0B-C927A5F92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7110" y="1947336"/>
            <a:ext cx="44165520" cy="70696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F9D930-FA23-FE8E-D7A5-2448B6BCE3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27112" y="8966203"/>
            <a:ext cx="21662705" cy="4394197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950884-8E2B-C6E7-BD43-FD80C7C02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27112" y="13360400"/>
            <a:ext cx="21662705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BDD708-AA3E-1E22-03B9-B1FD605E72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5923240" y="8966203"/>
            <a:ext cx="21769390" cy="4394197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314FCB-1C1E-F579-A0F0-EE0D80A370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5923240" y="13360400"/>
            <a:ext cx="21769390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EA0695-9269-90F6-3531-5A3588F1E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899F-9D1E-41FA-B906-5DDE5CCF31D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5EE089-6857-14CF-BF13-C75C4A489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B97B66-22B4-BF01-72D9-DE63594B4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  <p:extLst>
      <p:ext uri="{BB962C8B-B14F-4D97-AF65-F5344CB8AC3E}">
        <p14:creationId xmlns:p14="http://schemas.microsoft.com/office/powerpoint/2010/main" val="2522101048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51530-6F8B-FD32-E1C5-D2BB3217E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9102C3-0F6C-728A-5B4F-EFB726546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899F-9D1E-41FA-B906-5DDE5CCF31D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A57983-C40B-6D53-AF9E-E67C9FAC6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D7FC79-B59D-0950-F9A4-A6CBBFC99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  <p:extLst>
      <p:ext uri="{BB962C8B-B14F-4D97-AF65-F5344CB8AC3E}">
        <p14:creationId xmlns:p14="http://schemas.microsoft.com/office/powerpoint/2010/main" val="274496756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7A2019-45D8-B480-4998-2F34C7524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899F-9D1E-41FA-B906-5DDE5CCF31D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DAA21-B093-F221-920E-E3CC0E996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57206-3129-9440-2DDB-D48394A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  <p:extLst>
      <p:ext uri="{BB962C8B-B14F-4D97-AF65-F5344CB8AC3E}">
        <p14:creationId xmlns:p14="http://schemas.microsoft.com/office/powerpoint/2010/main" val="3311927293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250F1-EAA6-8CF4-6ED0-F1305EB6E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7112" y="2438400"/>
            <a:ext cx="16515395" cy="853440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82087-E78D-266B-D83C-F0D9F5906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69390" y="5266269"/>
            <a:ext cx="25923240" cy="25992667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6C5DE8-A183-BF32-C470-A86F68EB79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27112" y="10972800"/>
            <a:ext cx="16515395" cy="20328469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DC3AE-4529-D2B3-9A9F-8F2C3B31C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899F-9D1E-41FA-B906-5DDE5CCF31D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687AC3-557D-8C17-6C27-6BC69479C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F38F88-7A1C-2DDA-0D15-D1EA4FD9F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  <p:extLst>
      <p:ext uri="{BB962C8B-B14F-4D97-AF65-F5344CB8AC3E}">
        <p14:creationId xmlns:p14="http://schemas.microsoft.com/office/powerpoint/2010/main" val="328052897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ED9A7-DEB4-4B5B-1B97-4F6BD7590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7112" y="2438400"/>
            <a:ext cx="16515395" cy="853440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87D419-4775-D548-BDAF-23D3C49B99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1769390" y="5266269"/>
            <a:ext cx="25923240" cy="25992667"/>
          </a:xfrm>
        </p:spPr>
        <p:txBody>
          <a:bodyPr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315764-A51E-0F6E-62D0-42EC2ADED5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27112" y="10972800"/>
            <a:ext cx="16515395" cy="20328469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C797F8-0EA2-5D2E-131F-89788C40D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899F-9D1E-41FA-B906-5DDE5CCF31D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A7C31A-D45E-F60A-0DBA-8F4E92FF4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B87C79-FD8C-13D3-AF4B-1D7276EBC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  <p:extLst>
      <p:ext uri="{BB962C8B-B14F-4D97-AF65-F5344CB8AC3E}">
        <p14:creationId xmlns:p14="http://schemas.microsoft.com/office/powerpoint/2010/main" val="1687938415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493AD1-661C-C6DE-02EA-B85AD9AF4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0440" y="1947336"/>
            <a:ext cx="44165520" cy="7069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F5D297-5260-4C88-D14C-28056592D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20440" y="9736667"/>
            <a:ext cx="44165520" cy="23207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3A799-961C-780B-3770-882FB5B92E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20440" y="33900536"/>
            <a:ext cx="1152144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C0899F-9D1E-41FA-B906-5DDE5CCF31D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71D4E-593B-B309-080A-C6FCF4A60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2120" y="33900536"/>
            <a:ext cx="1728216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635E8-7FB0-B141-3265-22C98AB130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164520" y="33900536"/>
            <a:ext cx="1152144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  <p:extLst>
      <p:ext uri="{BB962C8B-B14F-4D97-AF65-F5344CB8AC3E}">
        <p14:creationId xmlns:p14="http://schemas.microsoft.com/office/powerpoint/2010/main" val="364505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</p:sldLayoutIdLst>
  <p:transition>
    <p:fade thruBlk="1"/>
  </p:transition>
  <p:hf hdr="0" ftr="0" dt="0"/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13" Type="http://schemas.openxmlformats.org/officeDocument/2006/relationships/chart" Target="../charts/chart2.xml"/><Relationship Id="rId18" Type="http://schemas.openxmlformats.org/officeDocument/2006/relationships/image" Target="../media/image9.png"/><Relationship Id="rId3" Type="http://schemas.openxmlformats.org/officeDocument/2006/relationships/image" Target="../media/image1.png"/><Relationship Id="rId21" Type="http://schemas.openxmlformats.org/officeDocument/2006/relationships/image" Target="../media/image12.png"/><Relationship Id="rId7" Type="http://schemas.openxmlformats.org/officeDocument/2006/relationships/chart" Target="../charts/chart1.xml"/><Relationship Id="rId12" Type="http://schemas.microsoft.com/office/2007/relationships/diagramDrawing" Target="../diagrams/drawing1.xml"/><Relationship Id="rId1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7.png"/><Relationship Id="rId20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diagramColors" Target="../diagrams/colors1.xml"/><Relationship Id="rId5" Type="http://schemas.openxmlformats.org/officeDocument/2006/relationships/image" Target="../media/image3.png"/><Relationship Id="rId15" Type="http://schemas.openxmlformats.org/officeDocument/2006/relationships/image" Target="../media/image6.png"/><Relationship Id="rId10" Type="http://schemas.openxmlformats.org/officeDocument/2006/relationships/diagramQuickStyle" Target="../diagrams/quickStyle1.xml"/><Relationship Id="rId19" Type="http://schemas.openxmlformats.org/officeDocument/2006/relationships/image" Target="../media/image10.png"/><Relationship Id="rId4" Type="http://schemas.openxmlformats.org/officeDocument/2006/relationships/image" Target="../media/image2.png"/><Relationship Id="rId9" Type="http://schemas.openxmlformats.org/officeDocument/2006/relationships/diagramLayout" Target="../diagrams/layout1.xml"/><Relationship Id="rId1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B69683-F601-93B7-CD86-C23F5166F026}"/>
              </a:ext>
            </a:extLst>
          </p:cNvPr>
          <p:cNvSpPr/>
          <p:nvPr/>
        </p:nvSpPr>
        <p:spPr>
          <a:xfrm>
            <a:off x="17200181" y="35299299"/>
            <a:ext cx="8011137" cy="11887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444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1BA159A-0F4D-08E8-EC43-1C49676B1FB6}"/>
              </a:ext>
            </a:extLst>
          </p:cNvPr>
          <p:cNvSpPr/>
          <p:nvPr/>
        </p:nvSpPr>
        <p:spPr>
          <a:xfrm>
            <a:off x="180429" y="35299299"/>
            <a:ext cx="16824960" cy="1188720"/>
          </a:xfrm>
          <a:prstGeom prst="rect">
            <a:avLst/>
          </a:prstGeom>
          <a:noFill/>
          <a:ln w="4445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noAutofit/>
          </a:bodyPr>
          <a:lstStyle/>
          <a:p>
            <a:endParaRPr lang="en-US" sz="2427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BE342D2-E7C5-632D-3167-7964C1026A6D}"/>
              </a:ext>
            </a:extLst>
          </p:cNvPr>
          <p:cNvSpPr/>
          <p:nvPr/>
        </p:nvSpPr>
        <p:spPr>
          <a:xfrm>
            <a:off x="25180693" y="35299299"/>
            <a:ext cx="7671423" cy="11887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444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 descr="A qr code with a black and yellow color&#10;&#10;Description automatically generated">
            <a:extLst>
              <a:ext uri="{FF2B5EF4-FFF2-40B4-BE49-F238E27FC236}">
                <a16:creationId xmlns:a16="http://schemas.microsoft.com/office/drawing/2014/main" id="{00D71D8C-1EED-5379-0065-1E304A42FC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2116" y="35307793"/>
            <a:ext cx="1163564" cy="118872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39B8D784-BE2D-2D31-2C28-6BD6EE495ED4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195937" y="35299299"/>
            <a:ext cx="7984756" cy="1188720"/>
          </a:xfrm>
          <a:prstGeom prst="rect">
            <a:avLst/>
          </a:prstGeom>
          <a:ln w="44450"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BFD0532-5B26-4B9F-8CC6-BAA4AD0FE7F6}"/>
              </a:ext>
            </a:extLst>
          </p:cNvPr>
          <p:cNvSpPr txBox="1"/>
          <p:nvPr/>
        </p:nvSpPr>
        <p:spPr>
          <a:xfrm>
            <a:off x="34198560" y="4788958"/>
            <a:ext cx="16824960" cy="22860000"/>
          </a:xfrm>
          <a:prstGeom prst="rect">
            <a:avLst/>
          </a:prstGeom>
          <a:noFill/>
          <a:ln w="4445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noAutofit/>
          </a:bodyPr>
          <a:lstStyle/>
          <a:p>
            <a:endParaRPr lang="en-US" sz="2427" dirty="0">
              <a:cs typeface="Arial" panose="020B0604020202020204" pitchFamily="34" charset="0"/>
            </a:endParaRPr>
          </a:p>
        </p:txBody>
      </p:sp>
      <p:sp>
        <p:nvSpPr>
          <p:cNvPr id="1049" name="TextBox 1048">
            <a:extLst>
              <a:ext uri="{FF2B5EF4-FFF2-40B4-BE49-F238E27FC236}">
                <a16:creationId xmlns:a16="http://schemas.microsoft.com/office/drawing/2014/main" id="{C143E80F-9199-9CE6-029E-7F5AD04F6E0F}"/>
              </a:ext>
            </a:extLst>
          </p:cNvPr>
          <p:cNvSpPr txBox="1">
            <a:spLocks/>
          </p:cNvSpPr>
          <p:nvPr/>
        </p:nvSpPr>
        <p:spPr>
          <a:xfrm>
            <a:off x="17214987" y="21049692"/>
            <a:ext cx="16824960" cy="14036122"/>
          </a:xfrm>
          <a:prstGeom prst="rect">
            <a:avLst/>
          </a:prstGeom>
          <a:noFill/>
          <a:ln w="4445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>
              <a:defRPr sz="217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just"/>
            <a:endParaRPr lang="en-US" sz="2240" dirty="0">
              <a:latin typeface="+mn-lt"/>
              <a:cs typeface="Calibri Light" panose="020F0302020204030204" pitchFamily="34" charset="0"/>
            </a:endParaRPr>
          </a:p>
        </p:txBody>
      </p:sp>
      <p:sp>
        <p:nvSpPr>
          <p:cNvPr id="1048" name="Introduction Box">
            <a:extLst>
              <a:ext uri="{FF2B5EF4-FFF2-40B4-BE49-F238E27FC236}">
                <a16:creationId xmlns:a16="http://schemas.microsoft.com/office/drawing/2014/main" id="{0DF31616-CD26-9D29-885A-E75970FA8A6E}"/>
              </a:ext>
            </a:extLst>
          </p:cNvPr>
          <p:cNvSpPr txBox="1"/>
          <p:nvPr/>
        </p:nvSpPr>
        <p:spPr>
          <a:xfrm>
            <a:off x="17282160" y="21331686"/>
            <a:ext cx="16642080" cy="4306948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82880" tIns="457200" rIns="182880" bIns="0" rtlCol="0">
            <a:spAutoFit/>
          </a:bodyPr>
          <a:lstStyle/>
          <a:p>
            <a:pPr algn="ctr">
              <a:lnSpc>
                <a:spcPts val="3995"/>
              </a:lnSpc>
              <a:spcBef>
                <a:spcPts val="1800"/>
              </a:spcBef>
              <a:spcAft>
                <a:spcPts val="2400"/>
              </a:spcAft>
              <a:buSzPct val="100000"/>
            </a:pPr>
            <a:r>
              <a:rPr lang="en-US" sz="5400" b="1" dirty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t>Methods</a:t>
            </a:r>
          </a:p>
          <a:p>
            <a:pPr marL="360015" indent="-360015" algn="just">
              <a:lnSpc>
                <a:spcPts val="3677"/>
              </a:lnSpc>
              <a:spcAft>
                <a:spcPts val="1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Lorem ipsum dolor sit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amet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consectetur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adipisci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elit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sed do eius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tempor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incidunt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labore et dolore magna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 Ut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enim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ad minima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veniam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quis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nostrum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exercitationem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ullam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corporis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suscipit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laboriosam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nisi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aliquid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ex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commodi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consequatur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..</a:t>
            </a:r>
          </a:p>
          <a:p>
            <a:pPr marL="360015" indent="-360015" algn="just">
              <a:lnSpc>
                <a:spcPts val="3677"/>
              </a:lnSpc>
              <a:spcAft>
                <a:spcPts val="1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Lorem ipsum dolor sit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amet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consectetur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adipisci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elit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sed do eius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tempor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incidunt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labore et dolore magna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 Ut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enim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ad minima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veniam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quis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nostrum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exercitationem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ullam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corporis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suscipit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laboriosam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nisi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aliquid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ex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commodi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consequatur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FF9BB8-0385-496F-9D2E-227832F43201}"/>
              </a:ext>
            </a:extLst>
          </p:cNvPr>
          <p:cNvSpPr txBox="1"/>
          <p:nvPr/>
        </p:nvSpPr>
        <p:spPr>
          <a:xfrm>
            <a:off x="182880" y="4788957"/>
            <a:ext cx="16824960" cy="7341805"/>
          </a:xfrm>
          <a:prstGeom prst="rect">
            <a:avLst/>
          </a:prstGeom>
          <a:noFill/>
          <a:ln w="4445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noAutofit/>
          </a:bodyPr>
          <a:lstStyle/>
          <a:p>
            <a:endParaRPr lang="en-US" sz="2427" dirty="0">
              <a:cs typeface="Arial" panose="020B0604020202020204" pitchFamily="34" charset="0"/>
            </a:endParaRPr>
          </a:p>
        </p:txBody>
      </p:sp>
      <p:sp>
        <p:nvSpPr>
          <p:cNvPr id="2" name="Introduction Box">
            <a:extLst>
              <a:ext uri="{FF2B5EF4-FFF2-40B4-BE49-F238E27FC236}">
                <a16:creationId xmlns:a16="http://schemas.microsoft.com/office/drawing/2014/main" id="{94DB6B2F-5087-0D32-FD4E-95762EE654C8}"/>
              </a:ext>
            </a:extLst>
          </p:cNvPr>
          <p:cNvSpPr txBox="1"/>
          <p:nvPr/>
        </p:nvSpPr>
        <p:spPr>
          <a:xfrm>
            <a:off x="367326" y="9832705"/>
            <a:ext cx="16642080" cy="2014013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82880" tIns="182880" rIns="182880" bIns="182880" rtlCol="0">
            <a:spAutoFit/>
          </a:bodyPr>
          <a:lstStyle/>
          <a:p>
            <a:pPr algn="ctr">
              <a:lnSpc>
                <a:spcPts val="3995"/>
              </a:lnSpc>
              <a:spcBef>
                <a:spcPts val="1200"/>
              </a:spcBef>
              <a:spcAft>
                <a:spcPts val="1200"/>
              </a:spcAft>
              <a:buSzPct val="100000"/>
            </a:pPr>
            <a:r>
              <a:rPr lang="en-US" sz="3600" b="1" dirty="0">
                <a:solidFill>
                  <a:schemeClr val="accent1"/>
                </a:solidFill>
                <a:latin typeface="+mj-lt"/>
                <a:cs typeface="Calibri Light" panose="020F0302020204030204" pitchFamily="34" charset="0"/>
              </a:rPr>
              <a:t>Objective</a:t>
            </a:r>
          </a:p>
          <a:p>
            <a:pPr marL="360015" indent="-360015" algn="just">
              <a:lnSpc>
                <a:spcPts val="3677"/>
              </a:lnSpc>
              <a:spcAft>
                <a:spcPts val="2016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Lorem ipsum dolor sit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amet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consectetur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adipisci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elit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sed do eius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tempor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incidunt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labore et dolore magna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 Ut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enim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ad minima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veniam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quis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nostrum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exercitationem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ullam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corporis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laboriosam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nisi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al.</a:t>
            </a:r>
            <a:endParaRPr lang="en-US" sz="2400" dirty="0">
              <a:solidFill>
                <a:schemeClr val="tx1"/>
              </a:solidFill>
              <a:cs typeface="Calibri Light" panose="020F03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DCF3071-CFCE-482A-8608-CA95B2E01576}"/>
              </a:ext>
            </a:extLst>
          </p:cNvPr>
          <p:cNvSpPr txBox="1"/>
          <p:nvPr/>
        </p:nvSpPr>
        <p:spPr>
          <a:xfrm>
            <a:off x="17190720" y="4788958"/>
            <a:ext cx="16824960" cy="16093440"/>
          </a:xfrm>
          <a:prstGeom prst="rect">
            <a:avLst/>
          </a:prstGeom>
          <a:noFill/>
          <a:ln w="4445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>
              <a:defRPr sz="217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just"/>
            <a:endParaRPr lang="en-US" sz="2240" dirty="0">
              <a:latin typeface="+mn-lt"/>
              <a:cs typeface="Calibri Light" panose="020F0302020204030204" pitchFamily="34" charset="0"/>
            </a:endParaRPr>
          </a:p>
        </p:txBody>
      </p:sp>
      <p:sp>
        <p:nvSpPr>
          <p:cNvPr id="1024" name="TextBox 1023">
            <a:extLst>
              <a:ext uri="{FF2B5EF4-FFF2-40B4-BE49-F238E27FC236}">
                <a16:creationId xmlns:a16="http://schemas.microsoft.com/office/drawing/2014/main" id="{BA87D450-976E-7B54-7C5F-F18B740DABFA}"/>
              </a:ext>
            </a:extLst>
          </p:cNvPr>
          <p:cNvSpPr txBox="1"/>
          <p:nvPr/>
        </p:nvSpPr>
        <p:spPr>
          <a:xfrm>
            <a:off x="180429" y="12309551"/>
            <a:ext cx="16824960" cy="22807040"/>
          </a:xfrm>
          <a:prstGeom prst="rect">
            <a:avLst/>
          </a:prstGeom>
          <a:noFill/>
          <a:ln w="4445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noAutofit/>
          </a:bodyPr>
          <a:lstStyle/>
          <a:p>
            <a:endParaRPr lang="en-US" sz="2427" dirty="0">
              <a:cs typeface="Arial" panose="020B0604020202020204" pitchFamily="34" charset="0"/>
            </a:endParaRPr>
          </a:p>
        </p:txBody>
      </p:sp>
      <p:sp>
        <p:nvSpPr>
          <p:cNvPr id="3" name="Introduction Box">
            <a:extLst>
              <a:ext uri="{FF2B5EF4-FFF2-40B4-BE49-F238E27FC236}">
                <a16:creationId xmlns:a16="http://schemas.microsoft.com/office/drawing/2014/main" id="{9383C625-AC1D-08B8-0E1A-F430689A527F}"/>
              </a:ext>
            </a:extLst>
          </p:cNvPr>
          <p:cNvSpPr txBox="1"/>
          <p:nvPr/>
        </p:nvSpPr>
        <p:spPr>
          <a:xfrm>
            <a:off x="193082" y="12579969"/>
            <a:ext cx="16642080" cy="432490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82880" tIns="457200" rIns="182880" bIns="0" rtlCol="0">
            <a:spAutoFit/>
          </a:bodyPr>
          <a:lstStyle/>
          <a:p>
            <a:pPr algn="ctr">
              <a:lnSpc>
                <a:spcPts val="3995"/>
              </a:lnSpc>
              <a:spcBef>
                <a:spcPts val="1680"/>
              </a:spcBef>
              <a:spcAft>
                <a:spcPts val="2400"/>
              </a:spcAft>
              <a:buSzPct val="100000"/>
            </a:pPr>
            <a:r>
              <a:rPr lang="en-US" sz="5400" b="1" dirty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t>Data</a:t>
            </a:r>
            <a:endParaRPr lang="en-US" sz="4480" b="1" dirty="0">
              <a:solidFill>
                <a:schemeClr val="tx2"/>
              </a:solidFill>
              <a:latin typeface="+mj-lt"/>
              <a:cs typeface="Calibri Light" panose="020F0302020204030204" pitchFamily="34" charset="0"/>
            </a:endParaRPr>
          </a:p>
          <a:p>
            <a:pPr marL="360015" indent="-360015" algn="just">
              <a:lnSpc>
                <a:spcPts val="3677"/>
              </a:lnSpc>
              <a:spcAft>
                <a:spcPts val="1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Lorem ipsum dolor sit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amet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consectetur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adipisci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elit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sed do eius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tempor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incidunt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labore et dolore magna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 Ut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enim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ad minima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veniam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quis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nostrum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exercitationem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ullam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corporis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suscipit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laboriosam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nisi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aliquid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ex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commodi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consequatur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</a:t>
            </a:r>
          </a:p>
          <a:p>
            <a:pPr marL="360015" indent="-360015" algn="just">
              <a:lnSpc>
                <a:spcPts val="3677"/>
              </a:lnSpc>
              <a:spcAft>
                <a:spcPts val="1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Lorem ipsum dolor sit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amet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consectetur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adipisci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elit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sed do eius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tempor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incidunt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labore et dolore magna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 Ut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enim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ad minima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veniam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quis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nostrum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exercitationem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ullam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corporis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suscipit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laboriosam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nisi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al.</a:t>
            </a:r>
          </a:p>
        </p:txBody>
      </p:sp>
      <p:sp>
        <p:nvSpPr>
          <p:cNvPr id="17" name="Introduction Box">
            <a:extLst>
              <a:ext uri="{FF2B5EF4-FFF2-40B4-BE49-F238E27FC236}">
                <a16:creationId xmlns:a16="http://schemas.microsoft.com/office/drawing/2014/main" id="{A780E22F-2A46-4FAB-8024-AA8EE946F20A}"/>
              </a:ext>
            </a:extLst>
          </p:cNvPr>
          <p:cNvSpPr txBox="1"/>
          <p:nvPr/>
        </p:nvSpPr>
        <p:spPr>
          <a:xfrm>
            <a:off x="276681" y="5028308"/>
            <a:ext cx="16642080" cy="4306948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82880" tIns="457200" rIns="182880" bIns="0" rtlCol="0">
            <a:spAutoFit/>
          </a:bodyPr>
          <a:lstStyle/>
          <a:p>
            <a:pPr algn="ctr">
              <a:lnSpc>
                <a:spcPts val="3995"/>
              </a:lnSpc>
              <a:spcBef>
                <a:spcPts val="1800"/>
              </a:spcBef>
              <a:spcAft>
                <a:spcPts val="2400"/>
              </a:spcAft>
              <a:buSzPct val="100000"/>
            </a:pPr>
            <a:r>
              <a:rPr lang="en-US" sz="5400" b="1" dirty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t>Introduction</a:t>
            </a:r>
          </a:p>
          <a:p>
            <a:pPr marL="360015" indent="-360015" algn="just">
              <a:lnSpc>
                <a:spcPts val="3677"/>
              </a:lnSpc>
              <a:spcAft>
                <a:spcPts val="1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Lorem ipsum dolor sit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amet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consectetur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adipisci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elit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sed do eius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tempor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incidunt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labore et dolore magna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 Ut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enim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ad minima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veniam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quis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nostrum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exercitationem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ullam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corporis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suscipit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laboriosam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nisi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aliquid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ex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commodi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consequatur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..</a:t>
            </a:r>
          </a:p>
          <a:p>
            <a:pPr marL="360015" indent="-360015" algn="just">
              <a:lnSpc>
                <a:spcPts val="3677"/>
              </a:lnSpc>
              <a:spcAft>
                <a:spcPts val="1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Lorem ipsum dolor sit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amet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consectetur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adipisci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elit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sed do eius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tempor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incidunt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labore et dolore magna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 Ut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enim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ad minima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veniam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quis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nostrum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exercitationem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ullam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corporis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suscipit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laboriosam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nisi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aliquid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ex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commodi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consequatur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</a:t>
            </a:r>
          </a:p>
        </p:txBody>
      </p:sp>
      <p:sp>
        <p:nvSpPr>
          <p:cNvPr id="4" name="Footer rectangle">
            <a:extLst>
              <a:ext uri="{FF2B5EF4-FFF2-40B4-BE49-F238E27FC236}">
                <a16:creationId xmlns:a16="http://schemas.microsoft.com/office/drawing/2014/main" id="{23E08B90-7C54-8317-7917-39A836D4926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-1"/>
            <a:ext cx="51206400" cy="4572000"/>
          </a:xfrm>
          <a:prstGeom prst="rect">
            <a:avLst/>
          </a:prstGeom>
          <a:solidFill>
            <a:schemeClr val="accent6">
              <a:lumMod val="20000"/>
              <a:lumOff val="8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3" dirty="0">
              <a:cs typeface="Arial" panose="020B0604020202020204" pitchFamily="34" charset="0"/>
            </a:endParaRPr>
          </a:p>
        </p:txBody>
      </p:sp>
      <p:sp>
        <p:nvSpPr>
          <p:cNvPr id="19" name="Footer rectangle">
            <a:extLst>
              <a:ext uri="{FF2B5EF4-FFF2-40B4-BE49-F238E27FC236}">
                <a16:creationId xmlns:a16="http://schemas.microsoft.com/office/drawing/2014/main" id="{71D7F2FA-FC8D-4D9A-8579-7B38044E9C65}"/>
              </a:ext>
            </a:extLst>
          </p:cNvPr>
          <p:cNvSpPr/>
          <p:nvPr/>
        </p:nvSpPr>
        <p:spPr>
          <a:xfrm>
            <a:off x="0" y="4460279"/>
            <a:ext cx="51206400" cy="2011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3" dirty="0">
              <a:cs typeface="Arial" panose="020B0604020202020204" pitchFamily="34" charset="0"/>
            </a:endParaRPr>
          </a:p>
        </p:txBody>
      </p:sp>
      <p:pic>
        <p:nvPicPr>
          <p:cNvPr id="115" name="ASU LOGO">
            <a:extLst>
              <a:ext uri="{FF2B5EF4-FFF2-40B4-BE49-F238E27FC236}">
                <a16:creationId xmlns:a16="http://schemas.microsoft.com/office/drawing/2014/main" id="{E050C92A-4849-4035-945D-6A8D13E161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4" t="9298" r="5385" b="10215"/>
          <a:stretch>
            <a:fillRect/>
          </a:stretch>
        </p:blipFill>
        <p:spPr bwMode="auto">
          <a:xfrm>
            <a:off x="778932" y="1078546"/>
            <a:ext cx="8629523" cy="255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DB52C4C-CC69-2F31-6FAF-2822208D6CF1}"/>
              </a:ext>
            </a:extLst>
          </p:cNvPr>
          <p:cNvSpPr txBox="1"/>
          <p:nvPr/>
        </p:nvSpPr>
        <p:spPr>
          <a:xfrm>
            <a:off x="9408456" y="369556"/>
            <a:ext cx="3188823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8000" b="1" spc="300" dirty="0" err="1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Quibus</a:t>
            </a:r>
            <a:r>
              <a:rPr lang="fr-FR" sz="8000" b="1" spc="300" dirty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fr-FR" sz="8000" b="1" spc="300" dirty="0" err="1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Simust</a:t>
            </a:r>
            <a:r>
              <a:rPr lang="fr-FR" sz="8000" b="1" spc="300" dirty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fr-FR" sz="8000" b="1" spc="300" dirty="0" err="1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Alignamus</a:t>
            </a:r>
            <a:r>
              <a:rPr lang="fr-FR" sz="8000" b="1" spc="300" dirty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UT Que ET, </a:t>
            </a:r>
            <a:r>
              <a:rPr lang="fr-FR" sz="8000" b="1" spc="300" dirty="0" err="1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Nobitasitat</a:t>
            </a:r>
            <a:r>
              <a:rPr lang="fr-FR" sz="8000" b="1" spc="300" dirty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Voles </a:t>
            </a:r>
            <a:r>
              <a:rPr lang="fr-FR" sz="8000" b="1" spc="300" dirty="0" err="1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Nonsequi</a:t>
            </a:r>
            <a:r>
              <a:rPr lang="fr-FR" sz="8000" b="1" spc="300" dirty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fr-FR" sz="8000" b="1" spc="300" dirty="0" err="1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Aut</a:t>
            </a:r>
            <a:r>
              <a:rPr lang="fr-FR" sz="8000" b="1" spc="300" dirty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fr-FR" sz="8000" b="1" spc="300" dirty="0" err="1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Recercia</a:t>
            </a:r>
            <a:r>
              <a:rPr lang="fr-FR" sz="8000" b="1" spc="300" dirty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fr-FR" sz="8000" b="1" spc="300" dirty="0" err="1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Nemporem</a:t>
            </a:r>
            <a:r>
              <a:rPr lang="fr-FR" sz="8000" b="1" spc="300" dirty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fr-FR" sz="8000" b="1" spc="300" dirty="0" err="1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Aut</a:t>
            </a:r>
            <a:endParaRPr lang="fr-FR" sz="8000" b="1" spc="300" dirty="0">
              <a:solidFill>
                <a:schemeClr val="accent1"/>
              </a:solidFill>
              <a:latin typeface="+mj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D4DE6F-BD67-1259-7AE1-997663DF46A9}"/>
              </a:ext>
            </a:extLst>
          </p:cNvPr>
          <p:cNvSpPr txBox="1"/>
          <p:nvPr/>
        </p:nvSpPr>
        <p:spPr>
          <a:xfrm>
            <a:off x="9408456" y="3020195"/>
            <a:ext cx="31888235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3600" b="1" dirty="0" err="1">
                <a:solidFill>
                  <a:schemeClr val="tx2"/>
                </a:solidFill>
                <a:cs typeface="Courier New" panose="02070309020205020404" pitchFamily="49" charset="0"/>
              </a:rPr>
              <a:t>Firstname</a:t>
            </a:r>
            <a:r>
              <a:rPr lang="en-US" sz="3600" b="1" dirty="0">
                <a:solidFill>
                  <a:schemeClr val="tx2"/>
                </a:solidFill>
                <a:cs typeface="Courier New" panose="02070309020205020404" pitchFamily="49" charset="0"/>
              </a:rPr>
              <a:t> Lastname</a:t>
            </a:r>
            <a:r>
              <a:rPr lang="en-US" sz="3600" b="1" baseline="30000" dirty="0">
                <a:solidFill>
                  <a:schemeClr val="tx2"/>
                </a:solidFill>
                <a:cs typeface="Courier New" panose="02070309020205020404" pitchFamily="49" charset="0"/>
              </a:rPr>
              <a:t>1</a:t>
            </a:r>
            <a:r>
              <a:rPr lang="en-US" sz="3600" b="1" dirty="0">
                <a:solidFill>
                  <a:schemeClr val="tx2"/>
                </a:solidFill>
                <a:cs typeface="Courier New" panose="02070309020205020404" pitchFamily="49" charset="0"/>
              </a:rPr>
              <a:t>, </a:t>
            </a:r>
            <a:r>
              <a:rPr lang="en-US" sz="3600" b="1" dirty="0" err="1">
                <a:solidFill>
                  <a:schemeClr val="tx2"/>
                </a:solidFill>
                <a:cs typeface="Courier New" panose="02070309020205020404" pitchFamily="49" charset="0"/>
              </a:rPr>
              <a:t>Firstname</a:t>
            </a:r>
            <a:r>
              <a:rPr lang="en-US" sz="3600" b="1" dirty="0">
                <a:solidFill>
                  <a:schemeClr val="tx2"/>
                </a:solidFill>
                <a:cs typeface="Courier New" panose="02070309020205020404" pitchFamily="49" charset="0"/>
              </a:rPr>
              <a:t> Lastname</a:t>
            </a:r>
            <a:r>
              <a:rPr lang="en-US" sz="3600" b="1" baseline="30000" dirty="0">
                <a:solidFill>
                  <a:schemeClr val="tx2"/>
                </a:solidFill>
                <a:cs typeface="Courier New" panose="02070309020205020404" pitchFamily="49" charset="0"/>
              </a:rPr>
              <a:t>2</a:t>
            </a:r>
            <a:r>
              <a:rPr lang="en-US" sz="3600" b="1" dirty="0">
                <a:solidFill>
                  <a:schemeClr val="tx2"/>
                </a:solidFill>
                <a:cs typeface="Courier New" panose="02070309020205020404" pitchFamily="49" charset="0"/>
              </a:rPr>
              <a:t>, </a:t>
            </a:r>
            <a:r>
              <a:rPr lang="en-US" sz="3600" b="1" dirty="0" err="1">
                <a:solidFill>
                  <a:schemeClr val="tx2"/>
                </a:solidFill>
                <a:cs typeface="Courier New" panose="02070309020205020404" pitchFamily="49" charset="0"/>
              </a:rPr>
              <a:t>Firstname</a:t>
            </a:r>
            <a:r>
              <a:rPr lang="en-US" sz="3600" b="1" dirty="0">
                <a:solidFill>
                  <a:schemeClr val="tx2"/>
                </a:solidFill>
                <a:cs typeface="Courier New" panose="02070309020205020404" pitchFamily="49" charset="0"/>
              </a:rPr>
              <a:t> Lastname</a:t>
            </a:r>
            <a:r>
              <a:rPr lang="en-US" sz="3600" b="1" baseline="30000" dirty="0">
                <a:solidFill>
                  <a:schemeClr val="tx2"/>
                </a:solidFill>
                <a:cs typeface="Courier New" panose="02070309020205020404" pitchFamily="49" charset="0"/>
              </a:rPr>
              <a:t>3</a:t>
            </a:r>
          </a:p>
          <a:p>
            <a:pPr algn="ctr"/>
            <a:r>
              <a:rPr lang="en-US" sz="2800" baseline="30000" dirty="0">
                <a:solidFill>
                  <a:schemeClr val="tx2"/>
                </a:solidFill>
                <a:cs typeface="Courier New" panose="02070309020205020404" pitchFamily="49" charset="0"/>
              </a:rPr>
              <a:t>1 </a:t>
            </a:r>
            <a:r>
              <a:rPr lang="en-US" sz="2800" dirty="0">
                <a:solidFill>
                  <a:schemeClr val="tx2"/>
                </a:solidFill>
                <a:cs typeface="Courier New" panose="02070309020205020404" pitchFamily="49" charset="0"/>
              </a:rPr>
              <a:t>University Name, City, State, USA, </a:t>
            </a:r>
            <a:r>
              <a:rPr lang="en-US" sz="2800" baseline="30000" dirty="0">
                <a:solidFill>
                  <a:schemeClr val="tx2"/>
                </a:solidFill>
                <a:cs typeface="Courier New" panose="02070309020205020404" pitchFamily="49" charset="0"/>
              </a:rPr>
              <a:t>2 </a:t>
            </a:r>
            <a:r>
              <a:rPr lang="en-US" sz="2800" dirty="0">
                <a:solidFill>
                  <a:schemeClr val="tx2"/>
                </a:solidFill>
                <a:cs typeface="Courier New" panose="02070309020205020404" pitchFamily="49" charset="0"/>
              </a:rPr>
              <a:t>University Name, City, State, USA,  </a:t>
            </a:r>
            <a:r>
              <a:rPr lang="en-US" sz="2800" baseline="30000" dirty="0">
                <a:solidFill>
                  <a:schemeClr val="tx2"/>
                </a:solidFill>
                <a:cs typeface="Courier New" panose="02070309020205020404" pitchFamily="49" charset="0"/>
              </a:rPr>
              <a:t>3 </a:t>
            </a:r>
            <a:r>
              <a:rPr lang="en-US" sz="2800" dirty="0">
                <a:solidFill>
                  <a:schemeClr val="tx2"/>
                </a:solidFill>
                <a:cs typeface="Courier New" panose="02070309020205020404" pitchFamily="49" charset="0"/>
              </a:rPr>
              <a:t>University Name, City, State, USA</a:t>
            </a:r>
            <a:endParaRPr lang="en-US" sz="2800" i="1" baseline="300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cs typeface="Courier New" panose="02070309020205020404" pitchFamily="49" charset="0"/>
            </a:endParaRPr>
          </a:p>
        </p:txBody>
      </p:sp>
      <p:pic>
        <p:nvPicPr>
          <p:cNvPr id="20" name="Picture 19" descr="A black background with blue text and arrows&#10;&#10;Description automatically generated">
            <a:extLst>
              <a:ext uri="{FF2B5EF4-FFF2-40B4-BE49-F238E27FC236}">
                <a16:creationId xmlns:a16="http://schemas.microsoft.com/office/drawing/2014/main" id="{CD806CF8-947C-68CD-F739-CC2266017411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37" t="16692" r="4400" b="19394"/>
          <a:stretch/>
        </p:blipFill>
        <p:spPr>
          <a:xfrm>
            <a:off x="40882958" y="1093115"/>
            <a:ext cx="9822189" cy="2554545"/>
          </a:xfrm>
          <a:prstGeom prst="rect">
            <a:avLst/>
          </a:prstGeom>
        </p:spPr>
      </p:pic>
      <p:sp>
        <p:nvSpPr>
          <p:cNvPr id="137" name="Introduction Box">
            <a:extLst>
              <a:ext uri="{FF2B5EF4-FFF2-40B4-BE49-F238E27FC236}">
                <a16:creationId xmlns:a16="http://schemas.microsoft.com/office/drawing/2014/main" id="{7974B2DB-C51F-480A-BE12-9117A82236FB}"/>
              </a:ext>
            </a:extLst>
          </p:cNvPr>
          <p:cNvSpPr txBox="1"/>
          <p:nvPr/>
        </p:nvSpPr>
        <p:spPr>
          <a:xfrm>
            <a:off x="17282160" y="5028308"/>
            <a:ext cx="16642080" cy="6717865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82880" tIns="457200" rIns="182880" bIns="0" rtlCol="0">
            <a:spAutoFit/>
          </a:bodyPr>
          <a:lstStyle/>
          <a:p>
            <a:pPr algn="ctr">
              <a:lnSpc>
                <a:spcPts val="3995"/>
              </a:lnSpc>
              <a:spcBef>
                <a:spcPts val="1800"/>
              </a:spcBef>
              <a:spcAft>
                <a:spcPts val="2400"/>
              </a:spcAft>
              <a:buSzPct val="100000"/>
            </a:pPr>
            <a:r>
              <a:rPr lang="en-US" sz="5400" b="1" dirty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t>Descriptive Statistics</a:t>
            </a:r>
          </a:p>
          <a:p>
            <a:pPr marL="360015" indent="-360015" algn="just">
              <a:lnSpc>
                <a:spcPts val="3677"/>
              </a:lnSpc>
              <a:spcAft>
                <a:spcPts val="1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Lorem ipsum dolor sit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amet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consectetur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adipisci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elit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sed do eius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tempor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incidunt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labore et dolore magna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 Ut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enim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ad minima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veniam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quis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nostrum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exercitationem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ullam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corporis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suscipit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laboriosam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nisi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aliquid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ex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commodi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consequatur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</a:t>
            </a:r>
          </a:p>
          <a:p>
            <a:pPr marL="360015" indent="-360015" algn="just">
              <a:lnSpc>
                <a:spcPts val="3677"/>
              </a:lnSpc>
              <a:spcAft>
                <a:spcPts val="1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Lorem ipsum dolor sit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amet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consectetur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adipisci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elit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sed do eius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tempor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incidunt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labore et dolore magna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 Ut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enim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ad minima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veniam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quis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nostrum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exercitationem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ullam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corporis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suscipit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laboriosam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nisi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aliquid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ex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commodi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consequatur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</a:t>
            </a:r>
          </a:p>
          <a:p>
            <a:pPr marL="360015" indent="-360015" algn="just">
              <a:lnSpc>
                <a:spcPts val="3677"/>
              </a:lnSpc>
              <a:spcAft>
                <a:spcPts val="1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Lorem ipsum dolor sit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amet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consectetur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adipisci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elit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sed do eius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tempor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incidunt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labore et dolore magna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 Ut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enim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ad minima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veniam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quis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nostrum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exercitationem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ullam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corporis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suscipit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laboriosam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nisi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aliquid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ex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commodi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consequatur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</a:t>
            </a:r>
          </a:p>
          <a:p>
            <a:pPr marL="360015" indent="-360015" algn="just">
              <a:lnSpc>
                <a:spcPts val="3677"/>
              </a:lnSpc>
              <a:spcAft>
                <a:spcPts val="2016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600" dirty="0">
              <a:solidFill>
                <a:schemeClr val="tx1"/>
              </a:solidFill>
              <a:cs typeface="Calibri Light" panose="020F0302020204030204" pitchFamily="34" charset="0"/>
            </a:endParaRPr>
          </a:p>
        </p:txBody>
      </p:sp>
      <p:sp>
        <p:nvSpPr>
          <p:cNvPr id="368" name="TextBox 367">
            <a:extLst>
              <a:ext uri="{FF2B5EF4-FFF2-40B4-BE49-F238E27FC236}">
                <a16:creationId xmlns:a16="http://schemas.microsoft.com/office/drawing/2014/main" id="{3001C5BB-5DEB-D886-173F-4AAF7F00DB6C}"/>
              </a:ext>
            </a:extLst>
          </p:cNvPr>
          <p:cNvSpPr txBox="1"/>
          <p:nvPr/>
        </p:nvSpPr>
        <p:spPr>
          <a:xfrm>
            <a:off x="34198560" y="27845563"/>
            <a:ext cx="16824960" cy="7240251"/>
          </a:xfrm>
          <a:prstGeom prst="rect">
            <a:avLst/>
          </a:prstGeom>
          <a:noFill/>
          <a:ln w="4445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>
              <a:defRPr sz="217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just"/>
            <a:endParaRPr lang="en-US" sz="2240" dirty="0">
              <a:latin typeface="+mn-lt"/>
              <a:cs typeface="Calibri Light" panose="020F0302020204030204" pitchFamily="34" charset="0"/>
            </a:endParaRPr>
          </a:p>
        </p:txBody>
      </p:sp>
      <p:sp>
        <p:nvSpPr>
          <p:cNvPr id="369" name="Introduction Box">
            <a:extLst>
              <a:ext uri="{FF2B5EF4-FFF2-40B4-BE49-F238E27FC236}">
                <a16:creationId xmlns:a16="http://schemas.microsoft.com/office/drawing/2014/main" id="{F0276162-DEA5-1ED5-489D-DB0B2A0FF965}"/>
              </a:ext>
            </a:extLst>
          </p:cNvPr>
          <p:cNvSpPr txBox="1"/>
          <p:nvPr/>
        </p:nvSpPr>
        <p:spPr>
          <a:xfrm>
            <a:off x="34322236" y="28122856"/>
            <a:ext cx="16642080" cy="6717865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82880" tIns="457200" rIns="182880" bIns="0" rtlCol="0">
            <a:spAutoFit/>
          </a:bodyPr>
          <a:lstStyle/>
          <a:p>
            <a:pPr algn="ctr">
              <a:lnSpc>
                <a:spcPts val="3995"/>
              </a:lnSpc>
              <a:spcBef>
                <a:spcPts val="1800"/>
              </a:spcBef>
              <a:spcAft>
                <a:spcPts val="2400"/>
              </a:spcAft>
              <a:buSzPct val="100000"/>
            </a:pPr>
            <a:r>
              <a:rPr lang="en-US" sz="5400" b="1" dirty="0">
                <a:solidFill>
                  <a:schemeClr val="tx2"/>
                </a:solidFill>
                <a:cs typeface="Calibri Light" panose="020F0302020204030204" pitchFamily="34" charset="0"/>
              </a:rPr>
              <a:t>Conclusions</a:t>
            </a:r>
          </a:p>
          <a:p>
            <a:pPr marL="360015" indent="-360015" algn="just">
              <a:lnSpc>
                <a:spcPts val="3677"/>
              </a:lnSpc>
              <a:spcAft>
                <a:spcPts val="1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Lorem ipsum dolor sit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amet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consectetur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adipisci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elit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sed do eius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tempor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incidunt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labore et dolore magna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 Ut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enim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ad minima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veniam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quis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nostrum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exercitationem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ullam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corporis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suscipit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laboriosam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nisi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aliquid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ex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commodi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consequatur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..</a:t>
            </a:r>
          </a:p>
          <a:p>
            <a:pPr marL="360015" indent="-360015" algn="just">
              <a:lnSpc>
                <a:spcPts val="3677"/>
              </a:lnSpc>
              <a:spcAft>
                <a:spcPts val="1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Lorem ipsum dolor sit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amet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consectetur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adipisci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elit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sed do eius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tempor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incidunt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labore et dolore magna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 Ut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enim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ad minima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veniam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quis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nostrum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exercitationem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ullam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corporis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suscipit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laboriosam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nisi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aliquid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ex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commodi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consequatur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..</a:t>
            </a:r>
          </a:p>
          <a:p>
            <a:pPr marL="360015" indent="-360015" algn="just">
              <a:lnSpc>
                <a:spcPts val="3677"/>
              </a:lnSpc>
              <a:spcAft>
                <a:spcPts val="1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Lorem ipsum dolor sit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amet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consectetur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adipisci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elit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sed do eius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tempor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incidunt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labore et dolore magna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 Ut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enim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ad minima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veniam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quis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nostrum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exercitationem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ullam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corporis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suscipit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laboriosam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nisi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aliquid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ex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commodi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consequatur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</a:t>
            </a:r>
          </a:p>
          <a:p>
            <a:pPr marL="360015" indent="-360015" algn="just">
              <a:lnSpc>
                <a:spcPts val="3677"/>
              </a:lnSpc>
              <a:spcAft>
                <a:spcPts val="2016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600" dirty="0">
              <a:solidFill>
                <a:schemeClr val="tx1"/>
              </a:solidFill>
              <a:cs typeface="Calibri Light" panose="020F030202020403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9B5DFF3-0BD3-1DC6-C063-BF33D317635A}"/>
              </a:ext>
            </a:extLst>
          </p:cNvPr>
          <p:cNvSpPr txBox="1"/>
          <p:nvPr/>
        </p:nvSpPr>
        <p:spPr>
          <a:xfrm>
            <a:off x="28996703" y="35463941"/>
            <a:ext cx="36725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1"/>
                </a:solidFill>
              </a:rPr>
              <a:t>Download the paper!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8AD8F53-AD6D-6B13-BC2A-13B80ED303A6}"/>
              </a:ext>
            </a:extLst>
          </p:cNvPr>
          <p:cNvSpPr txBox="1"/>
          <p:nvPr/>
        </p:nvSpPr>
        <p:spPr>
          <a:xfrm>
            <a:off x="28996703" y="35924458"/>
            <a:ext cx="38057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2"/>
                </a:solidFill>
              </a:rPr>
              <a:t>For questions,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email@address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E2160572-138D-D052-74A8-096CEF074A4D}"/>
              </a:ext>
            </a:extLst>
          </p:cNvPr>
          <p:cNvSpPr txBox="1"/>
          <p:nvPr/>
        </p:nvSpPr>
        <p:spPr>
          <a:xfrm>
            <a:off x="25352573" y="35571664"/>
            <a:ext cx="34739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</a:rPr>
              <a:t>TRBAM-XX-XXXX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DE5F812-6243-2BAD-7092-8158340EA7C0}"/>
              </a:ext>
            </a:extLst>
          </p:cNvPr>
          <p:cNvSpPr/>
          <p:nvPr/>
        </p:nvSpPr>
        <p:spPr>
          <a:xfrm>
            <a:off x="32855345" y="35299299"/>
            <a:ext cx="1173028" cy="1188720"/>
          </a:xfrm>
          <a:prstGeom prst="rect">
            <a:avLst/>
          </a:prstGeom>
          <a:noFill/>
          <a:ln w="444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C231288-7A63-3A9F-9F08-8BD27611E56F}"/>
              </a:ext>
            </a:extLst>
          </p:cNvPr>
          <p:cNvSpPr/>
          <p:nvPr/>
        </p:nvSpPr>
        <p:spPr>
          <a:xfrm>
            <a:off x="34198560" y="35299299"/>
            <a:ext cx="16824961" cy="1188720"/>
          </a:xfrm>
          <a:prstGeom prst="rect">
            <a:avLst/>
          </a:prstGeom>
          <a:solidFill>
            <a:schemeClr val="bg1"/>
          </a:solidFill>
          <a:ln w="444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>
                <a:solidFill>
                  <a:schemeClr val="tx1"/>
                </a:solidFill>
                <a:cs typeface="Calibri Light" panose="020F0302020204030204" pitchFamily="34" charset="0"/>
              </a:rPr>
              <a:t>ACKNOWLEDGEMENTS</a:t>
            </a:r>
            <a:r>
              <a:rPr lang="en-US" sz="2400" dirty="0">
                <a:solidFill>
                  <a:schemeClr val="tx1"/>
                </a:solidFill>
                <a:cs typeface="Calibri Light" panose="020F0302020204030204" pitchFamily="34" charset="0"/>
              </a:rPr>
              <a:t>: This research was partially supported by the National Center for Understanding Future Travel Behavior and Demand (TBD), which is a University Transportation Center sponsored by the US Department of Transportation under grant numbers 69A3552344815 and 69A3552348320.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1CEA521-D9F4-487F-4A28-4612D62239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933003"/>
              </p:ext>
            </p:extLst>
          </p:nvPr>
        </p:nvGraphicFramePr>
        <p:xfrm>
          <a:off x="367326" y="27285818"/>
          <a:ext cx="16467843" cy="76809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489281">
                  <a:extLst>
                    <a:ext uri="{9D8B030D-6E8A-4147-A177-3AD203B41FA5}">
                      <a16:colId xmlns:a16="http://schemas.microsoft.com/office/drawing/2014/main" val="485145189"/>
                    </a:ext>
                  </a:extLst>
                </a:gridCol>
                <a:gridCol w="5489281">
                  <a:extLst>
                    <a:ext uri="{9D8B030D-6E8A-4147-A177-3AD203B41FA5}">
                      <a16:colId xmlns:a16="http://schemas.microsoft.com/office/drawing/2014/main" val="2132410457"/>
                    </a:ext>
                  </a:extLst>
                </a:gridCol>
                <a:gridCol w="5489281">
                  <a:extLst>
                    <a:ext uri="{9D8B030D-6E8A-4147-A177-3AD203B41FA5}">
                      <a16:colId xmlns:a16="http://schemas.microsoft.com/office/drawing/2014/main" val="1470549922"/>
                    </a:ext>
                  </a:extLst>
                </a:gridCol>
              </a:tblGrid>
              <a:tr h="985047">
                <a:tc>
                  <a:txBody>
                    <a:bodyPr/>
                    <a:lstStyle/>
                    <a:p>
                      <a:endParaRPr lang="en-US" sz="6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6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6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298992"/>
                  </a:ext>
                </a:extLst>
              </a:tr>
              <a:tr h="985047">
                <a:tc>
                  <a:txBody>
                    <a:bodyPr/>
                    <a:lstStyle/>
                    <a:p>
                      <a:endParaRPr lang="en-US" sz="6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6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6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325274"/>
                  </a:ext>
                </a:extLst>
              </a:tr>
              <a:tr h="985047">
                <a:tc>
                  <a:txBody>
                    <a:bodyPr/>
                    <a:lstStyle/>
                    <a:p>
                      <a:endParaRPr lang="en-US" sz="6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6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6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5667651"/>
                  </a:ext>
                </a:extLst>
              </a:tr>
              <a:tr h="985047">
                <a:tc>
                  <a:txBody>
                    <a:bodyPr/>
                    <a:lstStyle/>
                    <a:p>
                      <a:endParaRPr lang="en-US" sz="6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6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6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3095055"/>
                  </a:ext>
                </a:extLst>
              </a:tr>
              <a:tr h="985047">
                <a:tc>
                  <a:txBody>
                    <a:bodyPr/>
                    <a:lstStyle/>
                    <a:p>
                      <a:endParaRPr lang="en-US" sz="6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6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6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988757"/>
                  </a:ext>
                </a:extLst>
              </a:tr>
              <a:tr h="985047">
                <a:tc>
                  <a:txBody>
                    <a:bodyPr/>
                    <a:lstStyle/>
                    <a:p>
                      <a:endParaRPr lang="en-US" sz="6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6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6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6207750"/>
                  </a:ext>
                </a:extLst>
              </a:tr>
              <a:tr h="985047">
                <a:tc>
                  <a:txBody>
                    <a:bodyPr/>
                    <a:lstStyle/>
                    <a:p>
                      <a:endParaRPr lang="en-US" sz="6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6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6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312320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B6BEC40D-7C53-0E8E-2DAC-F18024C93064}"/>
              </a:ext>
            </a:extLst>
          </p:cNvPr>
          <p:cNvSpPr txBox="1"/>
          <p:nvPr/>
        </p:nvSpPr>
        <p:spPr>
          <a:xfrm>
            <a:off x="465471" y="26588016"/>
            <a:ext cx="16097301" cy="5668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3675"/>
              </a:lnSpc>
              <a:spcAft>
                <a:spcPts val="1680"/>
              </a:spcAft>
            </a:pPr>
            <a:r>
              <a:rPr lang="en-US" sz="3200" b="1" dirty="0">
                <a:solidFill>
                  <a:schemeClr val="accent1"/>
                </a:solidFill>
                <a:cs typeface="Arial" panose="020B0604020202020204" pitchFamily="34" charset="0"/>
              </a:rPr>
              <a:t>Table X: Caption</a:t>
            </a:r>
          </a:p>
        </p:txBody>
      </p:sp>
      <p:sp>
        <p:nvSpPr>
          <p:cNvPr id="25" name="Introduction Box">
            <a:extLst>
              <a:ext uri="{FF2B5EF4-FFF2-40B4-BE49-F238E27FC236}">
                <a16:creationId xmlns:a16="http://schemas.microsoft.com/office/drawing/2014/main" id="{1465959E-B804-5DF6-ABBD-AEDCC62DE807}"/>
              </a:ext>
            </a:extLst>
          </p:cNvPr>
          <p:cNvSpPr txBox="1"/>
          <p:nvPr/>
        </p:nvSpPr>
        <p:spPr>
          <a:xfrm>
            <a:off x="34290000" y="5028308"/>
            <a:ext cx="16642080" cy="2670603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82880" tIns="457200" rIns="182880" bIns="0" rtlCol="0">
            <a:spAutoFit/>
          </a:bodyPr>
          <a:lstStyle/>
          <a:p>
            <a:pPr algn="ctr">
              <a:lnSpc>
                <a:spcPts val="3995"/>
              </a:lnSpc>
              <a:spcBef>
                <a:spcPts val="1800"/>
              </a:spcBef>
              <a:spcAft>
                <a:spcPts val="2400"/>
              </a:spcAft>
              <a:buSzPct val="100000"/>
            </a:pPr>
            <a:r>
              <a:rPr lang="en-US" sz="5400" b="1" dirty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t>Results</a:t>
            </a:r>
          </a:p>
          <a:p>
            <a:pPr marL="360015" indent="-360015" algn="just">
              <a:lnSpc>
                <a:spcPts val="3677"/>
              </a:lnSpc>
              <a:spcAft>
                <a:spcPts val="1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Lorem ipsum dolor sit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amet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consectetur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adipisci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elit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sed do eius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tempor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incidunt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labore et dolore magna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 Ut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enim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ad minima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veniam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quis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nostrum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exercitationem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ullam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corporis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suscipit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laboriosam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nisi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aliquid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ex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commodi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consequatur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</a:t>
            </a:r>
          </a:p>
        </p:txBody>
      </p:sp>
      <p:sp>
        <p:nvSpPr>
          <p:cNvPr id="26" name="Introduction Box">
            <a:extLst>
              <a:ext uri="{FF2B5EF4-FFF2-40B4-BE49-F238E27FC236}">
                <a16:creationId xmlns:a16="http://schemas.microsoft.com/office/drawing/2014/main" id="{1676FB2F-35F5-7469-F365-D5817679E379}"/>
              </a:ext>
            </a:extLst>
          </p:cNvPr>
          <p:cNvSpPr txBox="1"/>
          <p:nvPr/>
        </p:nvSpPr>
        <p:spPr>
          <a:xfrm>
            <a:off x="34290000" y="17531887"/>
            <a:ext cx="16642080" cy="506613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82880" tIns="182880" rIns="182880" bIns="182880" rtlCol="0">
            <a:spAutoFit/>
          </a:bodyPr>
          <a:lstStyle/>
          <a:p>
            <a:pPr marL="360015" indent="-360015" algn="just">
              <a:lnSpc>
                <a:spcPts val="3677"/>
              </a:lnSpc>
              <a:spcAft>
                <a:spcPts val="1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Lorem ipsum dolor sit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amet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consectetur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adipisci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elit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sed do eius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tempor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incidunt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labore et dolore magna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 Ut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enim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ad minima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veniam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quis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nostrum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exercitationem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ullam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corporis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suscipit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laboriosam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nisi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aliquid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ex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commodi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consequatur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</a:t>
            </a:r>
          </a:p>
          <a:p>
            <a:pPr marL="360015" indent="-360015" algn="just">
              <a:lnSpc>
                <a:spcPts val="3677"/>
              </a:lnSpc>
              <a:spcAft>
                <a:spcPts val="1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Lorem ipsum dolor sit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amet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consectetur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adipisci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elit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sed do eius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tempor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incidunt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labore et dolore magna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 Ut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enim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ad minima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veniam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quis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nostrum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exercitationem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ullam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corporis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suscipit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laboriosam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nisi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aliquid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ex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commodi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consequatur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</a:t>
            </a:r>
          </a:p>
          <a:p>
            <a:pPr marL="360015" indent="-360015" algn="just">
              <a:lnSpc>
                <a:spcPts val="3677"/>
              </a:lnSpc>
              <a:spcAft>
                <a:spcPts val="1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Lorem ipsum dolor sit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amet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consectetur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adipisci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elit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sed do eius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tempor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incidunt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labore et dolore magna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 Ut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enim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ad minima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veniam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quis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nostrum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exercitationem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ullam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corporis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suscipit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laboriosam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nisi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aliquid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ex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commodi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consequatur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</a:t>
            </a:r>
          </a:p>
        </p:txBody>
      </p:sp>
      <p:graphicFrame>
        <p:nvGraphicFramePr>
          <p:cNvPr id="29" name="Chart 28">
            <a:extLst>
              <a:ext uri="{FF2B5EF4-FFF2-40B4-BE49-F238E27FC236}">
                <a16:creationId xmlns:a16="http://schemas.microsoft.com/office/drawing/2014/main" id="{87F269C8-40B5-FCAB-1430-589B434111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3278247"/>
              </p:ext>
            </p:extLst>
          </p:nvPr>
        </p:nvGraphicFramePr>
        <p:xfrm>
          <a:off x="35178292" y="8182653"/>
          <a:ext cx="14865495" cy="7795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3" name="Rectangle 32">
            <a:extLst>
              <a:ext uri="{FF2B5EF4-FFF2-40B4-BE49-F238E27FC236}">
                <a16:creationId xmlns:a16="http://schemas.microsoft.com/office/drawing/2014/main" id="{10BA72F1-2C15-A443-6592-B5DC436D3DD8}"/>
              </a:ext>
            </a:extLst>
          </p:cNvPr>
          <p:cNvSpPr/>
          <p:nvPr/>
        </p:nvSpPr>
        <p:spPr>
          <a:xfrm>
            <a:off x="35178292" y="22971169"/>
            <a:ext cx="7075359" cy="40836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cs typeface="Segoe UI" panose="020B0502040204020203" pitchFamily="34" charset="0"/>
              </a:rPr>
              <a:t>figures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920E8C-BC5D-4AAA-4789-C1746643B676}"/>
              </a:ext>
            </a:extLst>
          </p:cNvPr>
          <p:cNvSpPr/>
          <p:nvPr/>
        </p:nvSpPr>
        <p:spPr>
          <a:xfrm>
            <a:off x="42929227" y="22971169"/>
            <a:ext cx="7075359" cy="40836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cs typeface="Segoe UI" panose="020B0502040204020203" pitchFamily="34" charset="0"/>
              </a:rPr>
              <a:t>figures</a:t>
            </a:r>
          </a:p>
        </p:txBody>
      </p:sp>
      <p:graphicFrame>
        <p:nvGraphicFramePr>
          <p:cNvPr id="35" name="Diagram 34">
            <a:extLst>
              <a:ext uri="{FF2B5EF4-FFF2-40B4-BE49-F238E27FC236}">
                <a16:creationId xmlns:a16="http://schemas.microsoft.com/office/drawing/2014/main" id="{1CB0BCFE-2A77-3625-7362-A459AF7E3C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7996781"/>
              </p:ext>
            </p:extLst>
          </p:nvPr>
        </p:nvGraphicFramePr>
        <p:xfrm>
          <a:off x="18392534" y="26483089"/>
          <a:ext cx="14418881" cy="7997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69" name="Introduction Box">
            <a:extLst>
              <a:ext uri="{FF2B5EF4-FFF2-40B4-BE49-F238E27FC236}">
                <a16:creationId xmlns:a16="http://schemas.microsoft.com/office/drawing/2014/main" id="{DBABA480-57AC-5B59-DCE6-5373D98E4C99}"/>
              </a:ext>
            </a:extLst>
          </p:cNvPr>
          <p:cNvSpPr txBox="1"/>
          <p:nvPr/>
        </p:nvSpPr>
        <p:spPr>
          <a:xfrm>
            <a:off x="271869" y="23762704"/>
            <a:ext cx="16642080" cy="2580835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82880" tIns="457200" rIns="182880" bIns="0" rtlCol="0">
            <a:spAutoFit/>
          </a:bodyPr>
          <a:lstStyle/>
          <a:p>
            <a:pPr algn="ctr">
              <a:lnSpc>
                <a:spcPts val="3995"/>
              </a:lnSpc>
              <a:spcBef>
                <a:spcPts val="1200"/>
              </a:spcBef>
              <a:spcAft>
                <a:spcPts val="1200"/>
              </a:spcAft>
              <a:buSzPct val="100000"/>
            </a:pPr>
            <a:r>
              <a:rPr lang="en-US" sz="3600" b="1" dirty="0">
                <a:solidFill>
                  <a:schemeClr val="accent1"/>
                </a:solidFill>
                <a:latin typeface="+mj-lt"/>
                <a:cs typeface="Calibri Light" panose="020F0302020204030204" pitchFamily="34" charset="0"/>
              </a:rPr>
              <a:t>Sample Characteristics</a:t>
            </a:r>
          </a:p>
          <a:p>
            <a:pPr marL="360015" indent="-360015" algn="just">
              <a:lnSpc>
                <a:spcPts val="3677"/>
              </a:lnSpc>
              <a:spcAft>
                <a:spcPts val="2016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Lorem ipsum dolor sit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amet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consectetur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adipisci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elit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sed do eius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tempor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incidunt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labore et dolore magna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aliqua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. Ut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enim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ad minima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veniam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quis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nostrum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exercitationem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ullam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corporis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suscipit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laboriosam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, nisi </a:t>
            </a:r>
            <a:r>
              <a:rPr lang="en-US" sz="2600" dirty="0" err="1">
                <a:solidFill>
                  <a:schemeClr val="tx1"/>
                </a:solidFill>
                <a:cs typeface="Calibri Light" panose="020F0302020204030204" pitchFamily="34" charset="0"/>
              </a:rPr>
              <a:t>ut</a:t>
            </a:r>
            <a:r>
              <a:rPr lang="en-US" sz="2600" dirty="0">
                <a:solidFill>
                  <a:schemeClr val="tx1"/>
                </a:solidFill>
                <a:cs typeface="Calibri Light" panose="020F0302020204030204" pitchFamily="34" charset="0"/>
              </a:rPr>
              <a:t> al.</a:t>
            </a:r>
            <a:endParaRPr lang="en-US" sz="2400" dirty="0">
              <a:solidFill>
                <a:schemeClr val="tx1"/>
              </a:solidFill>
              <a:cs typeface="Calibri Light" panose="020F030202020403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EB110CF-7ECF-8967-26A6-825F7785983F}"/>
              </a:ext>
            </a:extLst>
          </p:cNvPr>
          <p:cNvSpPr txBox="1"/>
          <p:nvPr/>
        </p:nvSpPr>
        <p:spPr>
          <a:xfrm>
            <a:off x="34562388" y="16263659"/>
            <a:ext cx="16097301" cy="5668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3675"/>
              </a:lnSpc>
              <a:spcAft>
                <a:spcPts val="1680"/>
              </a:spcAft>
            </a:pPr>
            <a:r>
              <a:rPr lang="en-US" sz="3200" b="1" dirty="0">
                <a:solidFill>
                  <a:schemeClr val="accent1"/>
                </a:solidFill>
                <a:cs typeface="Arial" panose="020B0604020202020204" pitchFamily="34" charset="0"/>
              </a:rPr>
              <a:t>Figure Caption</a:t>
            </a:r>
          </a:p>
        </p:txBody>
      </p:sp>
      <p:graphicFrame>
        <p:nvGraphicFramePr>
          <p:cNvPr id="78" name="Chart 77">
            <a:extLst>
              <a:ext uri="{FF2B5EF4-FFF2-40B4-BE49-F238E27FC236}">
                <a16:creationId xmlns:a16="http://schemas.microsoft.com/office/drawing/2014/main" id="{5E2DC3A9-D231-850C-511B-1C7852CB6B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0702899"/>
              </p:ext>
            </p:extLst>
          </p:nvPr>
        </p:nvGraphicFramePr>
        <p:xfrm>
          <a:off x="17939427" y="11559787"/>
          <a:ext cx="14826292" cy="8811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1056" name="Rectangle 1055">
            <a:extLst>
              <a:ext uri="{FF2B5EF4-FFF2-40B4-BE49-F238E27FC236}">
                <a16:creationId xmlns:a16="http://schemas.microsoft.com/office/drawing/2014/main" id="{9D8CB38A-9D8A-CA52-A1B5-F7559097D729}"/>
              </a:ext>
            </a:extLst>
          </p:cNvPr>
          <p:cNvSpPr/>
          <p:nvPr/>
        </p:nvSpPr>
        <p:spPr>
          <a:xfrm>
            <a:off x="1232678" y="17087604"/>
            <a:ext cx="7075359" cy="55043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cs typeface="Segoe UI" panose="020B0502040204020203" pitchFamily="34" charset="0"/>
              </a:rPr>
              <a:t>figures</a:t>
            </a:r>
          </a:p>
        </p:txBody>
      </p:sp>
      <p:sp>
        <p:nvSpPr>
          <p:cNvPr id="1057" name="Rectangle 1056">
            <a:extLst>
              <a:ext uri="{FF2B5EF4-FFF2-40B4-BE49-F238E27FC236}">
                <a16:creationId xmlns:a16="http://schemas.microsoft.com/office/drawing/2014/main" id="{185F8AE5-8DA0-81B2-C12B-294D644E653F}"/>
              </a:ext>
            </a:extLst>
          </p:cNvPr>
          <p:cNvSpPr/>
          <p:nvPr/>
        </p:nvSpPr>
        <p:spPr>
          <a:xfrm>
            <a:off x="9068694" y="17087604"/>
            <a:ext cx="7075359" cy="551617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cs typeface="Segoe UI" panose="020B0502040204020203" pitchFamily="34" charset="0"/>
              </a:rPr>
              <a:t>figures</a:t>
            </a:r>
          </a:p>
        </p:txBody>
      </p:sp>
      <p:pic>
        <p:nvPicPr>
          <p:cNvPr id="7" name="Picture 6" descr="A logo with text on it&#10;&#10;AI-generated content may be incorrect.">
            <a:extLst>
              <a:ext uri="{FF2B5EF4-FFF2-40B4-BE49-F238E27FC236}">
                <a16:creationId xmlns:a16="http://schemas.microsoft.com/office/drawing/2014/main" id="{5ED0CBF8-0D04-51F7-1FFD-120399BE25E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99" r="19440"/>
          <a:stretch>
            <a:fillRect/>
          </a:stretch>
        </p:blipFill>
        <p:spPr>
          <a:xfrm>
            <a:off x="4730275" y="35418607"/>
            <a:ext cx="1355821" cy="948505"/>
          </a:xfrm>
          <a:prstGeom prst="rect">
            <a:avLst/>
          </a:prstGeom>
        </p:spPr>
      </p:pic>
      <p:pic>
        <p:nvPicPr>
          <p:cNvPr id="13" name="Picture 12" descr="A logo with a black background&#10;&#10;AI-generated content may be incorrect.">
            <a:extLst>
              <a:ext uri="{FF2B5EF4-FFF2-40B4-BE49-F238E27FC236}">
                <a16:creationId xmlns:a16="http://schemas.microsoft.com/office/drawing/2014/main" id="{9709FF50-F9C4-6B68-833A-4D2B1872C0B8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7923" y="35490367"/>
            <a:ext cx="2118154" cy="804984"/>
          </a:xfrm>
          <a:prstGeom prst="rect">
            <a:avLst/>
          </a:prstGeom>
        </p:spPr>
      </p:pic>
      <p:pic>
        <p:nvPicPr>
          <p:cNvPr id="16" name="Picture 15" descr="A purple and black logo&#10;&#10;AI-generated content may be incorrect.">
            <a:extLst>
              <a:ext uri="{FF2B5EF4-FFF2-40B4-BE49-F238E27FC236}">
                <a16:creationId xmlns:a16="http://schemas.microsoft.com/office/drawing/2014/main" id="{52FFB52A-4E99-BEF0-9914-BA64B245EC6D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4" t="14819" r="5121" b="14473"/>
          <a:stretch>
            <a:fillRect/>
          </a:stretch>
        </p:blipFill>
        <p:spPr>
          <a:xfrm>
            <a:off x="8347904" y="35481379"/>
            <a:ext cx="2424780" cy="822960"/>
          </a:xfrm>
          <a:prstGeom prst="rect">
            <a:avLst/>
          </a:prstGeom>
        </p:spPr>
      </p:pic>
      <p:pic>
        <p:nvPicPr>
          <p:cNvPr id="21" name="Picture 20" descr="A logo with a triangle and arrows&#10;&#10;AI-generated content may be incorrect.">
            <a:extLst>
              <a:ext uri="{FF2B5EF4-FFF2-40B4-BE49-F238E27FC236}">
                <a16:creationId xmlns:a16="http://schemas.microsoft.com/office/drawing/2014/main" id="{666009B0-F91C-A791-A63A-E2F11CFF7663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73" r="29222"/>
          <a:stretch>
            <a:fillRect/>
          </a:stretch>
        </p:blipFill>
        <p:spPr>
          <a:xfrm>
            <a:off x="10844511" y="35425884"/>
            <a:ext cx="924115" cy="933951"/>
          </a:xfrm>
          <a:prstGeom prst="rect">
            <a:avLst/>
          </a:prstGeom>
        </p:spPr>
      </p:pic>
      <p:pic>
        <p:nvPicPr>
          <p:cNvPr id="24" name="Picture 23" descr="A logo on a black background&#10;&#10;AI-generated content may be incorrect.">
            <a:extLst>
              <a:ext uri="{FF2B5EF4-FFF2-40B4-BE49-F238E27FC236}">
                <a16:creationId xmlns:a16="http://schemas.microsoft.com/office/drawing/2014/main" id="{A34E92B7-90EB-54E7-8803-02B8D9772B98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50" t="19006" r="4800" b="17192"/>
          <a:stretch>
            <a:fillRect/>
          </a:stretch>
        </p:blipFill>
        <p:spPr>
          <a:xfrm>
            <a:off x="11840453" y="35516593"/>
            <a:ext cx="2439775" cy="752533"/>
          </a:xfrm>
          <a:prstGeom prst="rect">
            <a:avLst/>
          </a:prstGeom>
        </p:spPr>
      </p:pic>
      <p:pic>
        <p:nvPicPr>
          <p:cNvPr id="28" name="Picture 27" descr="A blue and yellow logo&#10;&#10;AI-generated content may be incorrect.">
            <a:extLst>
              <a:ext uri="{FF2B5EF4-FFF2-40B4-BE49-F238E27FC236}">
                <a16:creationId xmlns:a16="http://schemas.microsoft.com/office/drawing/2014/main" id="{8265C36D-20A0-99A6-E8CA-327EA5C73D53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06" r="28388"/>
          <a:stretch>
            <a:fillRect/>
          </a:stretch>
        </p:blipFill>
        <p:spPr>
          <a:xfrm>
            <a:off x="14352055" y="35403577"/>
            <a:ext cx="968259" cy="978565"/>
          </a:xfrm>
          <a:prstGeom prst="rect">
            <a:avLst/>
          </a:prstGeom>
        </p:spPr>
      </p:pic>
      <p:pic>
        <p:nvPicPr>
          <p:cNvPr id="31" name="Picture 30" descr="A black and orange text&#10;&#10;AI-generated content may be incorrect.">
            <a:extLst>
              <a:ext uri="{FF2B5EF4-FFF2-40B4-BE49-F238E27FC236}">
                <a16:creationId xmlns:a16="http://schemas.microsoft.com/office/drawing/2014/main" id="{DDA2DB9C-D7BA-24C3-3A91-38B97F5F677D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63" t="21041" r="7591" b="22056"/>
          <a:stretch>
            <a:fillRect/>
          </a:stretch>
        </p:blipFill>
        <p:spPr>
          <a:xfrm>
            <a:off x="1974561" y="35497850"/>
            <a:ext cx="2683887" cy="790019"/>
          </a:xfrm>
          <a:prstGeom prst="rect">
            <a:avLst/>
          </a:prstGeom>
        </p:spPr>
      </p:pic>
      <p:pic>
        <p:nvPicPr>
          <p:cNvPr id="37" name="Picture 36" descr="A purple and black logo&#10;&#10;AI-generated content may be incorrect.">
            <a:extLst>
              <a:ext uri="{FF2B5EF4-FFF2-40B4-BE49-F238E27FC236}">
                <a16:creationId xmlns:a16="http://schemas.microsoft.com/office/drawing/2014/main" id="{3156EE67-CF2A-0359-2615-C0F27B97A0C8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91" r="6663"/>
          <a:stretch>
            <a:fillRect/>
          </a:stretch>
        </p:blipFill>
        <p:spPr>
          <a:xfrm>
            <a:off x="15392143" y="35521377"/>
            <a:ext cx="1503819" cy="742964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53F750FB-F06D-BD8D-07CB-1B9F079F0E19}"/>
              </a:ext>
            </a:extLst>
          </p:cNvPr>
          <p:cNvSpPr txBox="1"/>
          <p:nvPr/>
        </p:nvSpPr>
        <p:spPr>
          <a:xfrm>
            <a:off x="255481" y="35268694"/>
            <a:ext cx="2143590" cy="1231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tIns="91440" bIns="91440" rtlCol="0">
            <a:spAutoFit/>
          </a:bodyPr>
          <a:lstStyle/>
          <a:p>
            <a:r>
              <a:rPr lang="en-US" sz="4400" b="1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T</a:t>
            </a:r>
            <a:r>
              <a:rPr lang="en-US" sz="4400" b="1" dirty="0">
                <a:solidFill>
                  <a:schemeClr val="accent5"/>
                </a:solidFill>
                <a:latin typeface="+mj-lt"/>
                <a:cs typeface="Arial" panose="020B0604020202020204" pitchFamily="34" charset="0"/>
              </a:rPr>
              <a:t>B</a:t>
            </a:r>
            <a:r>
              <a:rPr lang="en-US" sz="4400" b="1" dirty="0">
                <a:solidFill>
                  <a:schemeClr val="tx2"/>
                </a:solidFill>
                <a:latin typeface="+mj-lt"/>
                <a:cs typeface="Arial" panose="020B0604020202020204" pitchFamily="34" charset="0"/>
              </a:rPr>
              <a:t>D</a:t>
            </a:r>
          </a:p>
          <a:p>
            <a:r>
              <a:rPr lang="en-US" sz="2400" b="1" dirty="0">
                <a:solidFill>
                  <a:schemeClr val="tx2"/>
                </a:solidFill>
                <a:cs typeface="Arial" panose="020B0604020202020204" pitchFamily="34" charset="0"/>
              </a:rPr>
              <a:t>Consortium</a:t>
            </a:r>
          </a:p>
        </p:txBody>
      </p:sp>
    </p:spTree>
    <p:extLst>
      <p:ext uri="{BB962C8B-B14F-4D97-AF65-F5344CB8AC3E}">
        <p14:creationId xmlns:p14="http://schemas.microsoft.com/office/powerpoint/2010/main" val="822089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BD -  main">
      <a:dk1>
        <a:srgbClr val="404040"/>
      </a:dk1>
      <a:lt1>
        <a:srgbClr val="FFFFFF"/>
      </a:lt1>
      <a:dk2>
        <a:srgbClr val="1C293B"/>
      </a:dk2>
      <a:lt2>
        <a:srgbClr val="E5E5E5"/>
      </a:lt2>
      <a:accent1>
        <a:srgbClr val="007FAA"/>
      </a:accent1>
      <a:accent2>
        <a:srgbClr val="F84C4C"/>
      </a:accent2>
      <a:accent3>
        <a:srgbClr val="00A36C"/>
      </a:accent3>
      <a:accent4>
        <a:srgbClr val="CC5500"/>
      </a:accent4>
      <a:accent5>
        <a:srgbClr val="68758E"/>
      </a:accent5>
      <a:accent6>
        <a:srgbClr val="DAA520"/>
      </a:accent6>
      <a:hlink>
        <a:srgbClr val="663399"/>
      </a:hlink>
      <a:folHlink>
        <a:srgbClr val="C8A2C8"/>
      </a:folHlink>
    </a:clrScheme>
    <a:fontScheme name="TBD">
      <a:majorFont>
        <a:latin typeface="Proxima Nova Bol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21923</TotalTime>
  <Words>905</Words>
  <Application>Microsoft Office PowerPoint</Application>
  <PresentationFormat>Custom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Proxima Nova Bold</vt:lpstr>
      <vt:lpstr>Roboto</vt:lpstr>
      <vt:lpstr>Roboto Slab</vt:lpstr>
      <vt:lpstr>Segoe UI</vt:lpstr>
      <vt:lpstr>Office Theme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Denise</dc:creator>
  <cp:lastModifiedBy>Irfan Batur</cp:lastModifiedBy>
  <cp:revision>658</cp:revision>
  <cp:lastPrinted>2020-01-09T22:30:41Z</cp:lastPrinted>
  <dcterms:created xsi:type="dcterms:W3CDTF">2012-01-05T13:42:06Z</dcterms:created>
  <dcterms:modified xsi:type="dcterms:W3CDTF">2025-11-06T04:01:19Z</dcterms:modified>
</cp:coreProperties>
</file>