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63" r:id="rId4"/>
    <p:sldId id="264" r:id="rId5"/>
    <p:sldId id="259" r:id="rId6"/>
    <p:sldId id="260" r:id="rId7"/>
    <p:sldId id="261" r:id="rId8"/>
    <p:sldId id="262" r:id="rId9"/>
  </p:sldIdLst>
  <p:sldSz cx="18288000" cy="10287000"/>
  <p:notesSz cx="6858000" cy="9144000"/>
  <p:embeddedFontLst>
    <p:embeddedFont>
      <p:font typeface="Brittany" panose="020B0604020202020204" charset="0"/>
      <p:regular r:id="rId10"/>
    </p:embeddedFont>
    <p:embeddedFont>
      <p:font typeface="Proxima Nova Bold" panose="020B0604020202020204" charset="0"/>
      <p:regular r:id="rId11"/>
      <p:bold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Bold" panose="020B0604020202020204" charset="0"/>
      <p:regular r:id="rId17"/>
      <p:bold r:id="rId18"/>
    </p:embeddedFont>
    <p:embeddedFont>
      <p:font typeface="Roboto Italics" panose="020B060402020202020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 autoAdjust="0"/>
    <p:restoredTop sz="94598" autoAdjust="0"/>
  </p:normalViewPr>
  <p:slideViewPr>
    <p:cSldViewPr>
      <p:cViewPr varScale="1">
        <p:scale>
          <a:sx n="70" d="100"/>
          <a:sy n="70" d="100"/>
        </p:scale>
        <p:origin x="8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5.sv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0479216" y="2478216"/>
            <a:ext cx="10299355" cy="5318213"/>
          </a:xfrm>
          <a:custGeom>
            <a:avLst/>
            <a:gdLst/>
            <a:ahLst/>
            <a:cxnLst/>
            <a:rect l="l" t="t" r="r" b="b"/>
            <a:pathLst>
              <a:path w="10299355" h="5318213">
                <a:moveTo>
                  <a:pt x="0" y="0"/>
                </a:moveTo>
                <a:lnTo>
                  <a:pt x="10299355" y="0"/>
                </a:lnTo>
                <a:lnTo>
                  <a:pt x="10299355" y="5318213"/>
                </a:lnTo>
                <a:lnTo>
                  <a:pt x="0" y="53182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9745374"/>
            <a:ext cx="18287998" cy="541626"/>
            <a:chOff x="0" y="0"/>
            <a:chExt cx="24383998" cy="7221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3998" cy="722097"/>
            </a:xfrm>
            <a:custGeom>
              <a:avLst/>
              <a:gdLst/>
              <a:ahLst/>
              <a:cxnLst/>
              <a:rect l="l" t="t" r="r" b="b"/>
              <a:pathLst>
                <a:path w="24383998" h="722097">
                  <a:moveTo>
                    <a:pt x="0" y="0"/>
                  </a:moveTo>
                  <a:lnTo>
                    <a:pt x="24383998" y="0"/>
                  </a:lnTo>
                  <a:lnTo>
                    <a:pt x="24383998" y="722097"/>
                  </a:lnTo>
                  <a:lnTo>
                    <a:pt x="0" y="722097"/>
                  </a:lnTo>
                  <a:close/>
                </a:path>
              </a:pathLst>
            </a:custGeom>
            <a:solidFill>
              <a:srgbClr val="5AA4C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302162" y="9481267"/>
            <a:ext cx="985836" cy="545888"/>
            <a:chOff x="0" y="0"/>
            <a:chExt cx="1314448" cy="727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4450" cy="727850"/>
            </a:xfrm>
            <a:custGeom>
              <a:avLst/>
              <a:gdLst/>
              <a:ahLst/>
              <a:cxnLst/>
              <a:rect l="l" t="t" r="r" b="b"/>
              <a:pathLst>
                <a:path w="1314450" h="727850">
                  <a:moveTo>
                    <a:pt x="0" y="0"/>
                  </a:moveTo>
                  <a:lnTo>
                    <a:pt x="1314450" y="0"/>
                  </a:lnTo>
                  <a:lnTo>
                    <a:pt x="1314450" y="727850"/>
                  </a:lnTo>
                  <a:lnTo>
                    <a:pt x="0" y="727850"/>
                  </a:lnTo>
                  <a:close/>
                </a:path>
              </a:pathLst>
            </a:custGeom>
            <a:solidFill>
              <a:srgbClr val="127CA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16023" y="687454"/>
            <a:ext cx="7494886" cy="966633"/>
            <a:chOff x="0" y="0"/>
            <a:chExt cx="9993182" cy="12888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83496" cy="1288844"/>
            </a:xfrm>
            <a:custGeom>
              <a:avLst/>
              <a:gdLst/>
              <a:ahLst/>
              <a:cxnLst/>
              <a:rect l="l" t="t" r="r" b="b"/>
              <a:pathLst>
                <a:path w="2883496" h="1288844">
                  <a:moveTo>
                    <a:pt x="0" y="0"/>
                  </a:moveTo>
                  <a:lnTo>
                    <a:pt x="2883496" y="0"/>
                  </a:lnTo>
                  <a:lnTo>
                    <a:pt x="2883496" y="1288844"/>
                  </a:lnTo>
                  <a:lnTo>
                    <a:pt x="0" y="1288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187" t="-25469" r="-141894" b="-2905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883496" y="55394"/>
              <a:ext cx="7109686" cy="1178056"/>
            </a:xfrm>
            <a:custGeom>
              <a:avLst/>
              <a:gdLst/>
              <a:ahLst/>
              <a:cxnLst/>
              <a:rect l="l" t="t" r="r" b="b"/>
              <a:pathLst>
                <a:path w="7109686" h="1178056">
                  <a:moveTo>
                    <a:pt x="0" y="0"/>
                  </a:moveTo>
                  <a:lnTo>
                    <a:pt x="7109686" y="0"/>
                  </a:lnTo>
                  <a:lnTo>
                    <a:pt x="7109686" y="1178056"/>
                  </a:lnTo>
                  <a:lnTo>
                    <a:pt x="0" y="1178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7745" t="-110179" r="-9562" b="-11480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45564" y="2749462"/>
            <a:ext cx="15171858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99"/>
              </a:lnSpc>
            </a:pPr>
            <a:r>
              <a:rPr lang="en-US" sz="7499" dirty="0">
                <a:solidFill>
                  <a:srgbClr val="1C293B"/>
                </a:solidFill>
                <a:latin typeface="Proxima Nova Bold"/>
              </a:rPr>
              <a:t>Et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Voluptatem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Placeat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Aut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Quia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Architecto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Tempora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Ea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Quibusdam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5564" y="5863473"/>
            <a:ext cx="5604136" cy="597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>
                <a:solidFill>
                  <a:srgbClr val="1C293B"/>
                </a:solidFill>
                <a:latin typeface="Roboto Bold"/>
              </a:rPr>
              <a:t>Presenter Name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45564" y="6737106"/>
            <a:ext cx="5603387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dirty="0">
                <a:solidFill>
                  <a:srgbClr val="1C293B"/>
                </a:solidFill>
                <a:latin typeface="Roboto"/>
              </a:rPr>
              <a:t>Position/Role,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45564" y="7924956"/>
            <a:ext cx="3646168" cy="401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3000">
                <a:solidFill>
                  <a:srgbClr val="1C293B"/>
                </a:solidFill>
                <a:latin typeface="Roboto"/>
              </a:rPr>
              <a:t>Month, 20XX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3173" y="9811361"/>
            <a:ext cx="7437120" cy="341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1"/>
              </a:lnSpc>
            </a:pPr>
            <a:r>
              <a:rPr lang="en-US" sz="2399" dirty="0">
                <a:solidFill>
                  <a:srgbClr val="FFFFFF"/>
                </a:solidFill>
                <a:latin typeface="Roboto Bold"/>
              </a:rPr>
              <a:t>Insert Conference Name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014459" y="1170770"/>
            <a:ext cx="9273542" cy="373611"/>
            <a:chOff x="0" y="0"/>
            <a:chExt cx="12743313" cy="498148"/>
          </a:xfrm>
        </p:grpSpPr>
        <p:sp>
          <p:nvSpPr>
            <p:cNvPr id="16" name="Freeform 16"/>
            <p:cNvSpPr/>
            <p:nvPr/>
          </p:nvSpPr>
          <p:spPr>
            <a:xfrm rot="5400000">
              <a:off x="1343840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 rot="5400000">
              <a:off x="4529669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 rot="5400000">
              <a:off x="7715497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 rot="5400000">
              <a:off x="10901325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V="1">
            <a:off x="-2490571" y="2478216"/>
            <a:ext cx="10299355" cy="5318213"/>
          </a:xfrm>
          <a:custGeom>
            <a:avLst/>
            <a:gdLst/>
            <a:ahLst/>
            <a:cxnLst/>
            <a:rect l="l" t="t" r="r" b="b"/>
            <a:pathLst>
              <a:path w="10299355" h="5318213">
                <a:moveTo>
                  <a:pt x="0" y="5318213"/>
                </a:moveTo>
                <a:lnTo>
                  <a:pt x="10299355" y="5318213"/>
                </a:lnTo>
                <a:lnTo>
                  <a:pt x="10299355" y="0"/>
                </a:lnTo>
                <a:lnTo>
                  <a:pt x="0" y="0"/>
                </a:lnTo>
                <a:lnTo>
                  <a:pt x="0" y="531821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9745374"/>
            <a:ext cx="18287998" cy="541626"/>
            <a:chOff x="0" y="0"/>
            <a:chExt cx="24383998" cy="7221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3998" cy="722097"/>
            </a:xfrm>
            <a:custGeom>
              <a:avLst/>
              <a:gdLst/>
              <a:ahLst/>
              <a:cxnLst/>
              <a:rect l="l" t="t" r="r" b="b"/>
              <a:pathLst>
                <a:path w="24383998" h="722097">
                  <a:moveTo>
                    <a:pt x="0" y="0"/>
                  </a:moveTo>
                  <a:lnTo>
                    <a:pt x="24383998" y="0"/>
                  </a:lnTo>
                  <a:lnTo>
                    <a:pt x="24383998" y="722097"/>
                  </a:lnTo>
                  <a:lnTo>
                    <a:pt x="0" y="722097"/>
                  </a:lnTo>
                  <a:close/>
                </a:path>
              </a:pathLst>
            </a:custGeom>
            <a:solidFill>
              <a:srgbClr val="5AA4C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302162" y="9481267"/>
            <a:ext cx="985836" cy="545888"/>
            <a:chOff x="0" y="0"/>
            <a:chExt cx="1314448" cy="727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4450" cy="727850"/>
            </a:xfrm>
            <a:custGeom>
              <a:avLst/>
              <a:gdLst/>
              <a:ahLst/>
              <a:cxnLst/>
              <a:rect l="l" t="t" r="r" b="b"/>
              <a:pathLst>
                <a:path w="1314450" h="727850">
                  <a:moveTo>
                    <a:pt x="0" y="0"/>
                  </a:moveTo>
                  <a:lnTo>
                    <a:pt x="1314450" y="0"/>
                  </a:lnTo>
                  <a:lnTo>
                    <a:pt x="1314450" y="727850"/>
                  </a:lnTo>
                  <a:lnTo>
                    <a:pt x="0" y="727850"/>
                  </a:lnTo>
                  <a:close/>
                </a:path>
              </a:pathLst>
            </a:custGeom>
            <a:solidFill>
              <a:srgbClr val="127CA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16023" y="687454"/>
            <a:ext cx="7494886" cy="966633"/>
            <a:chOff x="0" y="0"/>
            <a:chExt cx="9993182" cy="12888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83496" cy="1288844"/>
            </a:xfrm>
            <a:custGeom>
              <a:avLst/>
              <a:gdLst/>
              <a:ahLst/>
              <a:cxnLst/>
              <a:rect l="l" t="t" r="r" b="b"/>
              <a:pathLst>
                <a:path w="2883496" h="1288844">
                  <a:moveTo>
                    <a:pt x="0" y="0"/>
                  </a:moveTo>
                  <a:lnTo>
                    <a:pt x="2883496" y="0"/>
                  </a:lnTo>
                  <a:lnTo>
                    <a:pt x="2883496" y="1288844"/>
                  </a:lnTo>
                  <a:lnTo>
                    <a:pt x="0" y="1288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187" t="-25469" r="-141894" b="-2905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883496" y="55394"/>
              <a:ext cx="7109686" cy="1178056"/>
            </a:xfrm>
            <a:custGeom>
              <a:avLst/>
              <a:gdLst/>
              <a:ahLst/>
              <a:cxnLst/>
              <a:rect l="l" t="t" r="r" b="b"/>
              <a:pathLst>
                <a:path w="7109686" h="1178056">
                  <a:moveTo>
                    <a:pt x="0" y="0"/>
                  </a:moveTo>
                  <a:lnTo>
                    <a:pt x="7109686" y="0"/>
                  </a:lnTo>
                  <a:lnTo>
                    <a:pt x="7109686" y="1178056"/>
                  </a:lnTo>
                  <a:lnTo>
                    <a:pt x="0" y="1178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7745" t="-110179" r="-9562" b="-11480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45564" y="2749462"/>
            <a:ext cx="15171858" cy="2066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99"/>
              </a:lnSpc>
            </a:pPr>
            <a:r>
              <a:rPr lang="en-US" sz="7499" dirty="0">
                <a:solidFill>
                  <a:srgbClr val="1C293B"/>
                </a:solidFill>
                <a:latin typeface="Proxima Nova Bold"/>
              </a:rPr>
              <a:t>Et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Voluptatem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Placeat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Aut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Quia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Architecto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Tempora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Ea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  <a:r>
              <a:rPr lang="en-US" sz="7499" dirty="0" err="1">
                <a:solidFill>
                  <a:srgbClr val="1C293B"/>
                </a:solidFill>
                <a:latin typeface="Proxima Nova Bold"/>
              </a:rPr>
              <a:t>Quibusdam</a:t>
            </a:r>
            <a:r>
              <a:rPr lang="en-US" sz="7499" dirty="0">
                <a:solidFill>
                  <a:srgbClr val="1C293B"/>
                </a:solidFill>
                <a:latin typeface="Proxima Nova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45564" y="5863473"/>
            <a:ext cx="5604136" cy="597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4200">
                <a:solidFill>
                  <a:srgbClr val="1C293B"/>
                </a:solidFill>
                <a:latin typeface="Roboto Bold"/>
              </a:rPr>
              <a:t>Presenter Name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45564" y="6737106"/>
            <a:ext cx="5603387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3000" dirty="0">
                <a:solidFill>
                  <a:srgbClr val="1C293B"/>
                </a:solidFill>
                <a:latin typeface="Roboto"/>
              </a:rPr>
              <a:t>Position/Role, University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45564" y="7924956"/>
            <a:ext cx="3646168" cy="401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6"/>
              </a:lnSpc>
            </a:pPr>
            <a:r>
              <a:rPr lang="en-US" sz="3000">
                <a:solidFill>
                  <a:srgbClr val="1C293B"/>
                </a:solidFill>
                <a:latin typeface="Roboto"/>
              </a:rPr>
              <a:t>Month, 20XX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3173" y="9811361"/>
            <a:ext cx="7437120" cy="341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91"/>
              </a:lnSpc>
            </a:pPr>
            <a:r>
              <a:rPr lang="en-US" sz="2399" dirty="0">
                <a:solidFill>
                  <a:srgbClr val="FFFFFF"/>
                </a:solidFill>
                <a:latin typeface="Roboto Bold"/>
              </a:rPr>
              <a:t>Insert Conference Name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014459" y="1170770"/>
            <a:ext cx="9273540" cy="373611"/>
            <a:chOff x="0" y="0"/>
            <a:chExt cx="12743313" cy="498148"/>
          </a:xfrm>
        </p:grpSpPr>
        <p:sp>
          <p:nvSpPr>
            <p:cNvPr id="16" name="Freeform 16"/>
            <p:cNvSpPr/>
            <p:nvPr/>
          </p:nvSpPr>
          <p:spPr>
            <a:xfrm rot="5400000">
              <a:off x="1343840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 rot="5400000">
              <a:off x="4529669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 rot="5400000">
              <a:off x="7715497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 rot="5400000">
              <a:off x="10901325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6588" y="9068205"/>
            <a:ext cx="7494886" cy="966633"/>
            <a:chOff x="0" y="0"/>
            <a:chExt cx="9993182" cy="12888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83496" cy="1288844"/>
            </a:xfrm>
            <a:custGeom>
              <a:avLst/>
              <a:gdLst/>
              <a:ahLst/>
              <a:cxnLst/>
              <a:rect l="l" t="t" r="r" b="b"/>
              <a:pathLst>
                <a:path w="2883496" h="1288844">
                  <a:moveTo>
                    <a:pt x="0" y="0"/>
                  </a:moveTo>
                  <a:lnTo>
                    <a:pt x="2883496" y="0"/>
                  </a:lnTo>
                  <a:lnTo>
                    <a:pt x="2883496" y="1288844"/>
                  </a:lnTo>
                  <a:lnTo>
                    <a:pt x="0" y="1288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187" t="-25469" r="-141894" b="-2905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883496" y="55394"/>
              <a:ext cx="7109686" cy="1178056"/>
            </a:xfrm>
            <a:custGeom>
              <a:avLst/>
              <a:gdLst/>
              <a:ahLst/>
              <a:cxnLst/>
              <a:rect l="l" t="t" r="r" b="b"/>
              <a:pathLst>
                <a:path w="7109686" h="1178056">
                  <a:moveTo>
                    <a:pt x="0" y="0"/>
                  </a:moveTo>
                  <a:lnTo>
                    <a:pt x="7109686" y="0"/>
                  </a:lnTo>
                  <a:lnTo>
                    <a:pt x="7109686" y="1178056"/>
                  </a:lnTo>
                  <a:lnTo>
                    <a:pt x="0" y="1178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7745" t="-110179" r="-9562" b="-11480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30515" y="9551522"/>
            <a:ext cx="9557485" cy="373611"/>
            <a:chOff x="0" y="0"/>
            <a:chExt cx="12743313" cy="498148"/>
          </a:xfrm>
        </p:grpSpPr>
        <p:sp>
          <p:nvSpPr>
            <p:cNvPr id="6" name="Freeform 6"/>
            <p:cNvSpPr/>
            <p:nvPr/>
          </p:nvSpPr>
          <p:spPr>
            <a:xfrm rot="5400000">
              <a:off x="1343840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4529669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5400000">
              <a:off x="7715497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5400000">
              <a:off x="10901325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666789" y="1100561"/>
            <a:ext cx="2485171" cy="2485161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098512" y="1100561"/>
            <a:ext cx="2485171" cy="2485161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235066" y="1100561"/>
            <a:ext cx="2485171" cy="2485161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37984" r="-118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2782421"/>
            <a:ext cx="4136769" cy="334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>
                <a:solidFill>
                  <a:srgbClr val="007FAA"/>
                </a:solidFill>
                <a:latin typeface="Proxima Nova Bold"/>
              </a:rPr>
              <a:t>Study</a:t>
            </a:r>
          </a:p>
          <a:p>
            <a:pPr algn="l">
              <a:lnSpc>
                <a:spcPts val="13439"/>
              </a:lnSpc>
            </a:pPr>
            <a:r>
              <a:rPr lang="en-US" sz="9600">
                <a:solidFill>
                  <a:srgbClr val="007FAA"/>
                </a:solidFill>
                <a:latin typeface="Proxima Nova Bold"/>
              </a:rPr>
              <a:t>Team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102625" y="3753656"/>
            <a:ext cx="2485171" cy="3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4"/>
              </a:lnSpc>
            </a:pPr>
            <a:r>
              <a:rPr lang="en-US" sz="2088">
                <a:solidFill>
                  <a:srgbClr val="000000"/>
                </a:solidFill>
                <a:latin typeface="Roboto Bold"/>
              </a:rPr>
              <a:t>Presenter Name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102625" y="4201646"/>
            <a:ext cx="2485171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000" spc="64">
                <a:solidFill>
                  <a:srgbClr val="000000"/>
                </a:solidFill>
                <a:latin typeface="Roboto Italics"/>
              </a:rPr>
              <a:t>Institution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666789" y="3753656"/>
            <a:ext cx="2485171" cy="3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4"/>
              </a:lnSpc>
            </a:pPr>
            <a:r>
              <a:rPr lang="en-US" sz="2088">
                <a:solidFill>
                  <a:srgbClr val="000000"/>
                </a:solidFill>
                <a:latin typeface="Roboto Bold"/>
              </a:rPr>
              <a:t>Presenter Name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666789" y="4201646"/>
            <a:ext cx="2485171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000" spc="64">
                <a:solidFill>
                  <a:srgbClr val="000000"/>
                </a:solidFill>
                <a:latin typeface="Roboto Italics"/>
              </a:rPr>
              <a:t>Institution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235066" y="3753656"/>
            <a:ext cx="2485171" cy="3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4"/>
              </a:lnSpc>
            </a:pPr>
            <a:r>
              <a:rPr lang="en-US" sz="2088">
                <a:solidFill>
                  <a:srgbClr val="000000"/>
                </a:solidFill>
                <a:latin typeface="Roboto Bold"/>
              </a:rPr>
              <a:t>Presenter Name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235066" y="4201646"/>
            <a:ext cx="2485171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000" spc="64">
                <a:solidFill>
                  <a:srgbClr val="000000"/>
                </a:solidFill>
                <a:latin typeface="Roboto Italics"/>
              </a:rPr>
              <a:t>Institution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0666789" y="4866245"/>
            <a:ext cx="2485171" cy="2485161"/>
            <a:chOff x="0" y="0"/>
            <a:chExt cx="6350000" cy="634997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098512" y="4866245"/>
            <a:ext cx="2485171" cy="2485161"/>
            <a:chOff x="0" y="0"/>
            <a:chExt cx="6350000" cy="634997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235066" y="4866245"/>
            <a:ext cx="2485171" cy="2485161"/>
            <a:chOff x="0" y="0"/>
            <a:chExt cx="6350000" cy="63499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37984" r="-118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102625" y="7519340"/>
            <a:ext cx="2485171" cy="3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4"/>
              </a:lnSpc>
            </a:pPr>
            <a:r>
              <a:rPr lang="en-US" sz="2088">
                <a:solidFill>
                  <a:srgbClr val="000000"/>
                </a:solidFill>
                <a:latin typeface="Roboto Bold"/>
              </a:rPr>
              <a:t>Presenter Name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102625" y="7967330"/>
            <a:ext cx="2485171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000" spc="64">
                <a:solidFill>
                  <a:srgbClr val="000000"/>
                </a:solidFill>
                <a:latin typeface="Roboto Italics"/>
              </a:rPr>
              <a:t>Institution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666789" y="7519340"/>
            <a:ext cx="2485171" cy="3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4"/>
              </a:lnSpc>
            </a:pPr>
            <a:r>
              <a:rPr lang="en-US" sz="2088">
                <a:solidFill>
                  <a:srgbClr val="000000"/>
                </a:solidFill>
                <a:latin typeface="Roboto Bold"/>
              </a:rPr>
              <a:t>Presenter Name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666789" y="7967330"/>
            <a:ext cx="2485171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000" spc="64">
                <a:solidFill>
                  <a:srgbClr val="000000"/>
                </a:solidFill>
                <a:latin typeface="Roboto Italics"/>
              </a:rPr>
              <a:t>Institution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235066" y="7519340"/>
            <a:ext cx="2485171" cy="356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4"/>
              </a:lnSpc>
            </a:pPr>
            <a:r>
              <a:rPr lang="en-US" sz="2088">
                <a:solidFill>
                  <a:srgbClr val="000000"/>
                </a:solidFill>
                <a:latin typeface="Roboto Bold"/>
              </a:rPr>
              <a:t>Presenter Name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235066" y="7967330"/>
            <a:ext cx="2485171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0"/>
              </a:lnSpc>
            </a:pPr>
            <a:r>
              <a:rPr lang="en-US" sz="2000" spc="64">
                <a:solidFill>
                  <a:srgbClr val="000000"/>
                </a:solidFill>
                <a:latin typeface="Roboto Italics"/>
              </a:rPr>
              <a:t>Institution</a:t>
            </a:r>
          </a:p>
        </p:txBody>
      </p:sp>
    </p:spTree>
    <p:extLst>
      <p:ext uri="{BB962C8B-B14F-4D97-AF65-F5344CB8AC3E}">
        <p14:creationId xmlns:p14="http://schemas.microsoft.com/office/powerpoint/2010/main" val="299741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8A6986-0E57-7B36-A308-17B3C6EF9D6B}"/>
              </a:ext>
            </a:extLst>
          </p:cNvPr>
          <p:cNvSpPr/>
          <p:nvPr/>
        </p:nvSpPr>
        <p:spPr>
          <a:xfrm>
            <a:off x="0" y="3238500"/>
            <a:ext cx="18288000" cy="3505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atin typeface="+mj-lt"/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2470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6588" y="9068205"/>
            <a:ext cx="7494886" cy="966633"/>
            <a:chOff x="0" y="0"/>
            <a:chExt cx="9993182" cy="12888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83496" cy="1288844"/>
            </a:xfrm>
            <a:custGeom>
              <a:avLst/>
              <a:gdLst/>
              <a:ahLst/>
              <a:cxnLst/>
              <a:rect l="l" t="t" r="r" b="b"/>
              <a:pathLst>
                <a:path w="2883496" h="1288844">
                  <a:moveTo>
                    <a:pt x="0" y="0"/>
                  </a:moveTo>
                  <a:lnTo>
                    <a:pt x="2883496" y="0"/>
                  </a:lnTo>
                  <a:lnTo>
                    <a:pt x="2883496" y="1288844"/>
                  </a:lnTo>
                  <a:lnTo>
                    <a:pt x="0" y="1288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187" t="-25469" r="-141894" b="-2905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883496" y="55394"/>
              <a:ext cx="7109686" cy="1178056"/>
            </a:xfrm>
            <a:custGeom>
              <a:avLst/>
              <a:gdLst/>
              <a:ahLst/>
              <a:cxnLst/>
              <a:rect l="l" t="t" r="r" b="b"/>
              <a:pathLst>
                <a:path w="7109686" h="1178056">
                  <a:moveTo>
                    <a:pt x="0" y="0"/>
                  </a:moveTo>
                  <a:lnTo>
                    <a:pt x="7109686" y="0"/>
                  </a:lnTo>
                  <a:lnTo>
                    <a:pt x="7109686" y="1178056"/>
                  </a:lnTo>
                  <a:lnTo>
                    <a:pt x="0" y="1178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7745" t="-110179" r="-9562" b="-11480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30515" y="9551522"/>
            <a:ext cx="9557485" cy="373611"/>
            <a:chOff x="0" y="0"/>
            <a:chExt cx="12743313" cy="498148"/>
          </a:xfrm>
        </p:grpSpPr>
        <p:sp>
          <p:nvSpPr>
            <p:cNvPr id="6" name="Freeform 6"/>
            <p:cNvSpPr/>
            <p:nvPr/>
          </p:nvSpPr>
          <p:spPr>
            <a:xfrm rot="5400000">
              <a:off x="1343840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4529669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5400000">
              <a:off x="7715497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5400000">
              <a:off x="10901325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33735" y="876300"/>
            <a:ext cx="12816696" cy="1302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40"/>
              </a:lnSpc>
            </a:pPr>
            <a:r>
              <a:rPr lang="en-US" sz="7600">
                <a:solidFill>
                  <a:srgbClr val="000000"/>
                </a:solidFill>
                <a:latin typeface="Proxima Nova Bold"/>
              </a:rPr>
              <a:t>Lorem Ipsum Title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753165"/>
            <a:ext cx="15393560" cy="257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</a:rPr>
              <a:t>Lorem ipsum dolor sit amet, consectetur adipiscing elit, sed do eiusmod tempor incididunt ut labore et dolore magna aliqua. 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</a:rPr>
              <a:t>Ut enim ad minim veniam, quis nostrud exercitation ullamco laboris nisi ut aliquip ex ea commodo consequat.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24201" y="9563100"/>
            <a:ext cx="15163800" cy="370921"/>
            <a:chOff x="0" y="0"/>
            <a:chExt cx="19926533" cy="523524"/>
          </a:xfrm>
        </p:grpSpPr>
        <p:sp>
          <p:nvSpPr>
            <p:cNvPr id="3" name="Freeform 3"/>
            <p:cNvSpPr/>
            <p:nvPr/>
          </p:nvSpPr>
          <p:spPr>
            <a:xfrm rot="5400000">
              <a:off x="1412298" y="-1412298"/>
              <a:ext cx="523524" cy="3348120"/>
            </a:xfrm>
            <a:custGeom>
              <a:avLst/>
              <a:gdLst/>
              <a:ahLst/>
              <a:cxnLst/>
              <a:rect l="l" t="t" r="r" b="b"/>
              <a:pathLst>
                <a:path w="523524" h="3348120">
                  <a:moveTo>
                    <a:pt x="0" y="0"/>
                  </a:moveTo>
                  <a:lnTo>
                    <a:pt x="523524" y="0"/>
                  </a:lnTo>
                  <a:lnTo>
                    <a:pt x="523524" y="3348120"/>
                  </a:lnTo>
                  <a:lnTo>
                    <a:pt x="0" y="3348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5400000">
              <a:off x="4760418" y="-1412298"/>
              <a:ext cx="523524" cy="3348120"/>
            </a:xfrm>
            <a:custGeom>
              <a:avLst/>
              <a:gdLst/>
              <a:ahLst/>
              <a:cxnLst/>
              <a:rect l="l" t="t" r="r" b="b"/>
              <a:pathLst>
                <a:path w="523524" h="3348120">
                  <a:moveTo>
                    <a:pt x="0" y="0"/>
                  </a:moveTo>
                  <a:lnTo>
                    <a:pt x="523524" y="0"/>
                  </a:lnTo>
                  <a:lnTo>
                    <a:pt x="523524" y="3348120"/>
                  </a:lnTo>
                  <a:lnTo>
                    <a:pt x="0" y="3348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5400000">
              <a:off x="8108537" y="-1412298"/>
              <a:ext cx="523524" cy="3348120"/>
            </a:xfrm>
            <a:custGeom>
              <a:avLst/>
              <a:gdLst/>
              <a:ahLst/>
              <a:cxnLst/>
              <a:rect l="l" t="t" r="r" b="b"/>
              <a:pathLst>
                <a:path w="523524" h="3348120">
                  <a:moveTo>
                    <a:pt x="0" y="0"/>
                  </a:moveTo>
                  <a:lnTo>
                    <a:pt x="523524" y="0"/>
                  </a:lnTo>
                  <a:lnTo>
                    <a:pt x="523524" y="3348120"/>
                  </a:lnTo>
                  <a:lnTo>
                    <a:pt x="0" y="3348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5400000">
              <a:off x="11456657" y="-1412298"/>
              <a:ext cx="523524" cy="3348120"/>
            </a:xfrm>
            <a:custGeom>
              <a:avLst/>
              <a:gdLst/>
              <a:ahLst/>
              <a:cxnLst/>
              <a:rect l="l" t="t" r="r" b="b"/>
              <a:pathLst>
                <a:path w="523524" h="3348120">
                  <a:moveTo>
                    <a:pt x="0" y="0"/>
                  </a:moveTo>
                  <a:lnTo>
                    <a:pt x="523524" y="0"/>
                  </a:lnTo>
                  <a:lnTo>
                    <a:pt x="523524" y="3348120"/>
                  </a:lnTo>
                  <a:lnTo>
                    <a:pt x="0" y="3348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14770570" y="-1378091"/>
              <a:ext cx="510844" cy="3267027"/>
            </a:xfrm>
            <a:custGeom>
              <a:avLst/>
              <a:gdLst/>
              <a:ahLst/>
              <a:cxnLst/>
              <a:rect l="l" t="t" r="r" b="b"/>
              <a:pathLst>
                <a:path w="510844" h="3267027">
                  <a:moveTo>
                    <a:pt x="0" y="0"/>
                  </a:moveTo>
                  <a:lnTo>
                    <a:pt x="510844" y="0"/>
                  </a:lnTo>
                  <a:lnTo>
                    <a:pt x="510844" y="3267026"/>
                  </a:lnTo>
                  <a:lnTo>
                    <a:pt x="0" y="3267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5400000">
              <a:off x="18037597" y="-1378091"/>
              <a:ext cx="510844" cy="3267027"/>
            </a:xfrm>
            <a:custGeom>
              <a:avLst/>
              <a:gdLst/>
              <a:ahLst/>
              <a:cxnLst/>
              <a:rect l="l" t="t" r="r" b="b"/>
              <a:pathLst>
                <a:path w="510844" h="3267027">
                  <a:moveTo>
                    <a:pt x="0" y="0"/>
                  </a:moveTo>
                  <a:lnTo>
                    <a:pt x="510844" y="0"/>
                  </a:lnTo>
                  <a:lnTo>
                    <a:pt x="510844" y="3267026"/>
                  </a:lnTo>
                  <a:lnTo>
                    <a:pt x="0" y="3267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33735" y="876300"/>
            <a:ext cx="12816696" cy="1302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40"/>
              </a:lnSpc>
            </a:pPr>
            <a:r>
              <a:rPr lang="en-US" sz="7600">
                <a:solidFill>
                  <a:srgbClr val="000000"/>
                </a:solidFill>
                <a:latin typeface="Proxima Nova Bold"/>
              </a:rPr>
              <a:t>Lorem Ipsum Title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753165"/>
            <a:ext cx="15393560" cy="257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</a:rPr>
              <a:t>Lorem ipsum dolor sit amet, consectetur adipiscing elit, sed do eiusmod tempor incididunt ut labore et dolore magna aliqua. </a:t>
            </a:r>
          </a:p>
          <a:p>
            <a:pPr marL="777240" lvl="1" indent="-388620" algn="l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Roboto"/>
              </a:rPr>
              <a:t>Ut enim ad minim veniam, quis nostrud exercitation ullamco laboris nisi ut aliquip ex ea commodo consequat. </a:t>
            </a:r>
          </a:p>
        </p:txBody>
      </p:sp>
      <p:sp>
        <p:nvSpPr>
          <p:cNvPr id="11" name="Freeform 11"/>
          <p:cNvSpPr/>
          <p:nvPr/>
        </p:nvSpPr>
        <p:spPr>
          <a:xfrm>
            <a:off x="938963" y="9105901"/>
            <a:ext cx="2032837" cy="967038"/>
          </a:xfrm>
          <a:custGeom>
            <a:avLst/>
            <a:gdLst/>
            <a:ahLst/>
            <a:cxnLst/>
            <a:rect l="l" t="t" r="r" b="b"/>
            <a:pathLst>
              <a:path w="2127011" h="966633">
                <a:moveTo>
                  <a:pt x="0" y="0"/>
                </a:moveTo>
                <a:lnTo>
                  <a:pt x="2127011" y="0"/>
                </a:lnTo>
                <a:lnTo>
                  <a:pt x="2127011" y="966634"/>
                </a:lnTo>
                <a:lnTo>
                  <a:pt x="0" y="9666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858" t="-30804" r="-156401" b="-3029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6588" y="9068205"/>
            <a:ext cx="7494886" cy="966633"/>
            <a:chOff x="0" y="0"/>
            <a:chExt cx="9993182" cy="12888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83496" cy="1288844"/>
            </a:xfrm>
            <a:custGeom>
              <a:avLst/>
              <a:gdLst/>
              <a:ahLst/>
              <a:cxnLst/>
              <a:rect l="l" t="t" r="r" b="b"/>
              <a:pathLst>
                <a:path w="2883496" h="1288844">
                  <a:moveTo>
                    <a:pt x="0" y="0"/>
                  </a:moveTo>
                  <a:lnTo>
                    <a:pt x="2883496" y="0"/>
                  </a:lnTo>
                  <a:lnTo>
                    <a:pt x="2883496" y="1288844"/>
                  </a:lnTo>
                  <a:lnTo>
                    <a:pt x="0" y="1288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1187" t="-25469" r="-141894" b="-2905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883496" y="55394"/>
              <a:ext cx="7109686" cy="1178056"/>
            </a:xfrm>
            <a:custGeom>
              <a:avLst/>
              <a:gdLst/>
              <a:ahLst/>
              <a:cxnLst/>
              <a:rect l="l" t="t" r="r" b="b"/>
              <a:pathLst>
                <a:path w="7109686" h="1178056">
                  <a:moveTo>
                    <a:pt x="0" y="0"/>
                  </a:moveTo>
                  <a:lnTo>
                    <a:pt x="7109686" y="0"/>
                  </a:lnTo>
                  <a:lnTo>
                    <a:pt x="7109686" y="1178056"/>
                  </a:lnTo>
                  <a:lnTo>
                    <a:pt x="0" y="1178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87745" t="-110179" r="-9562" b="-11480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730515" y="9551522"/>
            <a:ext cx="9557485" cy="373611"/>
            <a:chOff x="0" y="0"/>
            <a:chExt cx="12743313" cy="498148"/>
          </a:xfrm>
        </p:grpSpPr>
        <p:sp>
          <p:nvSpPr>
            <p:cNvPr id="6" name="Freeform 6"/>
            <p:cNvSpPr/>
            <p:nvPr/>
          </p:nvSpPr>
          <p:spPr>
            <a:xfrm rot="5400000">
              <a:off x="1343840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5400000">
              <a:off x="4529669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 rot="5400000">
              <a:off x="7715497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5400000">
              <a:off x="10901325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33735" y="3089720"/>
            <a:ext cx="3726220" cy="2064640"/>
            <a:chOff x="0" y="0"/>
            <a:chExt cx="981391" cy="54377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81391" cy="543774"/>
            </a:xfrm>
            <a:custGeom>
              <a:avLst/>
              <a:gdLst/>
              <a:ahLst/>
              <a:cxnLst/>
              <a:rect l="l" t="t" r="r" b="b"/>
              <a:pathLst>
                <a:path w="981391" h="543774">
                  <a:moveTo>
                    <a:pt x="0" y="0"/>
                  </a:moveTo>
                  <a:lnTo>
                    <a:pt x="981391" y="0"/>
                  </a:lnTo>
                  <a:lnTo>
                    <a:pt x="981391" y="543774"/>
                  </a:lnTo>
                  <a:lnTo>
                    <a:pt x="0" y="5437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981391" cy="55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201434" y="3089720"/>
            <a:ext cx="3726220" cy="2064640"/>
            <a:chOff x="0" y="0"/>
            <a:chExt cx="981391" cy="5437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81391" cy="543774"/>
            </a:xfrm>
            <a:custGeom>
              <a:avLst/>
              <a:gdLst/>
              <a:ahLst/>
              <a:cxnLst/>
              <a:rect l="l" t="t" r="r" b="b"/>
              <a:pathLst>
                <a:path w="981391" h="543774">
                  <a:moveTo>
                    <a:pt x="0" y="0"/>
                  </a:moveTo>
                  <a:lnTo>
                    <a:pt x="981391" y="0"/>
                  </a:lnTo>
                  <a:lnTo>
                    <a:pt x="981391" y="543774"/>
                  </a:lnTo>
                  <a:lnTo>
                    <a:pt x="0" y="5437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9525"/>
              <a:ext cx="981391" cy="55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367257" y="3089720"/>
            <a:ext cx="3726220" cy="2064640"/>
            <a:chOff x="0" y="0"/>
            <a:chExt cx="981391" cy="54377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81391" cy="543774"/>
            </a:xfrm>
            <a:custGeom>
              <a:avLst/>
              <a:gdLst/>
              <a:ahLst/>
              <a:cxnLst/>
              <a:rect l="l" t="t" r="r" b="b"/>
              <a:pathLst>
                <a:path w="981391" h="543774">
                  <a:moveTo>
                    <a:pt x="0" y="0"/>
                  </a:moveTo>
                  <a:lnTo>
                    <a:pt x="981391" y="0"/>
                  </a:lnTo>
                  <a:lnTo>
                    <a:pt x="981391" y="543774"/>
                  </a:lnTo>
                  <a:lnTo>
                    <a:pt x="0" y="5437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"/>
              <a:ext cx="981391" cy="55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533080" y="3089720"/>
            <a:ext cx="3726220" cy="2064640"/>
            <a:chOff x="0" y="0"/>
            <a:chExt cx="981391" cy="54377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81391" cy="543774"/>
            </a:xfrm>
            <a:custGeom>
              <a:avLst/>
              <a:gdLst/>
              <a:ahLst/>
              <a:cxnLst/>
              <a:rect l="l" t="t" r="r" b="b"/>
              <a:pathLst>
                <a:path w="981391" h="543774">
                  <a:moveTo>
                    <a:pt x="0" y="0"/>
                  </a:moveTo>
                  <a:lnTo>
                    <a:pt x="981391" y="0"/>
                  </a:lnTo>
                  <a:lnTo>
                    <a:pt x="981391" y="543774"/>
                  </a:lnTo>
                  <a:lnTo>
                    <a:pt x="0" y="5437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9525"/>
              <a:ext cx="981391" cy="55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33735" y="5649660"/>
            <a:ext cx="3726220" cy="2064640"/>
            <a:chOff x="0" y="0"/>
            <a:chExt cx="981391" cy="54377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81391" cy="543774"/>
            </a:xfrm>
            <a:custGeom>
              <a:avLst/>
              <a:gdLst/>
              <a:ahLst/>
              <a:cxnLst/>
              <a:rect l="l" t="t" r="r" b="b"/>
              <a:pathLst>
                <a:path w="981391" h="543774">
                  <a:moveTo>
                    <a:pt x="0" y="0"/>
                  </a:moveTo>
                  <a:lnTo>
                    <a:pt x="981391" y="0"/>
                  </a:lnTo>
                  <a:lnTo>
                    <a:pt x="981391" y="543774"/>
                  </a:lnTo>
                  <a:lnTo>
                    <a:pt x="0" y="5437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981391" cy="55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201434" y="5649660"/>
            <a:ext cx="3726220" cy="2064640"/>
            <a:chOff x="0" y="0"/>
            <a:chExt cx="981391" cy="54377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81391" cy="543774"/>
            </a:xfrm>
            <a:custGeom>
              <a:avLst/>
              <a:gdLst/>
              <a:ahLst/>
              <a:cxnLst/>
              <a:rect l="l" t="t" r="r" b="b"/>
              <a:pathLst>
                <a:path w="981391" h="543774">
                  <a:moveTo>
                    <a:pt x="0" y="0"/>
                  </a:moveTo>
                  <a:lnTo>
                    <a:pt x="981391" y="0"/>
                  </a:lnTo>
                  <a:lnTo>
                    <a:pt x="981391" y="543774"/>
                  </a:lnTo>
                  <a:lnTo>
                    <a:pt x="0" y="5437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9525"/>
              <a:ext cx="981391" cy="55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367257" y="5649660"/>
            <a:ext cx="3726220" cy="2064640"/>
            <a:chOff x="0" y="0"/>
            <a:chExt cx="981391" cy="54377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81391" cy="543774"/>
            </a:xfrm>
            <a:custGeom>
              <a:avLst/>
              <a:gdLst/>
              <a:ahLst/>
              <a:cxnLst/>
              <a:rect l="l" t="t" r="r" b="b"/>
              <a:pathLst>
                <a:path w="981391" h="543774">
                  <a:moveTo>
                    <a:pt x="0" y="0"/>
                  </a:moveTo>
                  <a:lnTo>
                    <a:pt x="981391" y="0"/>
                  </a:lnTo>
                  <a:lnTo>
                    <a:pt x="981391" y="543774"/>
                  </a:lnTo>
                  <a:lnTo>
                    <a:pt x="0" y="5437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9525"/>
              <a:ext cx="981391" cy="55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533080" y="5649660"/>
            <a:ext cx="3726220" cy="2064640"/>
            <a:chOff x="0" y="0"/>
            <a:chExt cx="981391" cy="54377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81391" cy="543774"/>
            </a:xfrm>
            <a:custGeom>
              <a:avLst/>
              <a:gdLst/>
              <a:ahLst/>
              <a:cxnLst/>
              <a:rect l="l" t="t" r="r" b="b"/>
              <a:pathLst>
                <a:path w="981391" h="543774">
                  <a:moveTo>
                    <a:pt x="0" y="0"/>
                  </a:moveTo>
                  <a:lnTo>
                    <a:pt x="981391" y="0"/>
                  </a:lnTo>
                  <a:lnTo>
                    <a:pt x="981391" y="543774"/>
                  </a:lnTo>
                  <a:lnTo>
                    <a:pt x="0" y="54377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9525"/>
              <a:ext cx="981391" cy="553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1033735" y="3422951"/>
            <a:ext cx="3700296" cy="1352522"/>
          </a:xfrm>
          <a:custGeom>
            <a:avLst/>
            <a:gdLst/>
            <a:ahLst/>
            <a:cxnLst/>
            <a:rect l="l" t="t" r="r" b="b"/>
            <a:pathLst>
              <a:path w="3700296" h="1352522">
                <a:moveTo>
                  <a:pt x="0" y="0"/>
                </a:moveTo>
                <a:lnTo>
                  <a:pt x="3700296" y="0"/>
                </a:lnTo>
                <a:lnTo>
                  <a:pt x="3700296" y="1352522"/>
                </a:lnTo>
                <a:lnTo>
                  <a:pt x="0" y="13525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416" t="-14373" r="-6778" b="-171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5880768" y="3299866"/>
            <a:ext cx="2367551" cy="1720549"/>
          </a:xfrm>
          <a:custGeom>
            <a:avLst/>
            <a:gdLst/>
            <a:ahLst/>
            <a:cxnLst/>
            <a:rect l="l" t="t" r="r" b="b"/>
            <a:pathLst>
              <a:path w="2367551" h="1720549">
                <a:moveTo>
                  <a:pt x="0" y="0"/>
                </a:moveTo>
                <a:lnTo>
                  <a:pt x="2367551" y="0"/>
                </a:lnTo>
                <a:lnTo>
                  <a:pt x="2367551" y="1720549"/>
                </a:lnTo>
                <a:lnTo>
                  <a:pt x="0" y="17205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4372" r="-351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9494763" y="3439613"/>
            <a:ext cx="3471207" cy="1319199"/>
          </a:xfrm>
          <a:custGeom>
            <a:avLst/>
            <a:gdLst/>
            <a:ahLst/>
            <a:cxnLst/>
            <a:rect l="l" t="t" r="r" b="b"/>
            <a:pathLst>
              <a:path w="3471207" h="1319199">
                <a:moveTo>
                  <a:pt x="0" y="0"/>
                </a:moveTo>
                <a:lnTo>
                  <a:pt x="3471208" y="0"/>
                </a:lnTo>
                <a:lnTo>
                  <a:pt x="3471208" y="1319199"/>
                </a:lnTo>
                <a:lnTo>
                  <a:pt x="0" y="13191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4440342" y="3219273"/>
            <a:ext cx="1911697" cy="1881734"/>
          </a:xfrm>
          <a:custGeom>
            <a:avLst/>
            <a:gdLst/>
            <a:ahLst/>
            <a:cxnLst/>
            <a:rect l="l" t="t" r="r" b="b"/>
            <a:pathLst>
              <a:path w="1911697" h="1881734">
                <a:moveTo>
                  <a:pt x="0" y="0"/>
                </a:moveTo>
                <a:lnTo>
                  <a:pt x="1911697" y="0"/>
                </a:lnTo>
                <a:lnTo>
                  <a:pt x="1911697" y="1881734"/>
                </a:lnTo>
                <a:lnTo>
                  <a:pt x="0" y="18817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71612" t="-5093" r="-697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033735" y="6120898"/>
            <a:ext cx="3729549" cy="1122165"/>
          </a:xfrm>
          <a:custGeom>
            <a:avLst/>
            <a:gdLst/>
            <a:ahLst/>
            <a:cxnLst/>
            <a:rect l="l" t="t" r="r" b="b"/>
            <a:pathLst>
              <a:path w="3729549" h="1122165">
                <a:moveTo>
                  <a:pt x="0" y="0"/>
                </a:moveTo>
                <a:lnTo>
                  <a:pt x="3729549" y="0"/>
                </a:lnTo>
                <a:lnTo>
                  <a:pt x="3729549" y="1122165"/>
                </a:lnTo>
                <a:lnTo>
                  <a:pt x="0" y="112216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572" t="-27343" r="-5152" b="-317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5201434" y="5918000"/>
            <a:ext cx="3726220" cy="1596951"/>
          </a:xfrm>
          <a:custGeom>
            <a:avLst/>
            <a:gdLst/>
            <a:ahLst/>
            <a:cxnLst/>
            <a:rect l="l" t="t" r="r" b="b"/>
            <a:pathLst>
              <a:path w="3726220" h="1596951">
                <a:moveTo>
                  <a:pt x="0" y="0"/>
                </a:moveTo>
                <a:lnTo>
                  <a:pt x="3726220" y="0"/>
                </a:lnTo>
                <a:lnTo>
                  <a:pt x="3726220" y="1596951"/>
                </a:lnTo>
                <a:lnTo>
                  <a:pt x="0" y="15969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10287335" y="5751628"/>
            <a:ext cx="1886065" cy="1860705"/>
          </a:xfrm>
          <a:custGeom>
            <a:avLst/>
            <a:gdLst/>
            <a:ahLst/>
            <a:cxnLst/>
            <a:rect l="l" t="t" r="r" b="b"/>
            <a:pathLst>
              <a:path w="1886065" h="1860705">
                <a:moveTo>
                  <a:pt x="0" y="0"/>
                </a:moveTo>
                <a:lnTo>
                  <a:pt x="1886065" y="0"/>
                </a:lnTo>
                <a:lnTo>
                  <a:pt x="1886065" y="1860705"/>
                </a:lnTo>
                <a:lnTo>
                  <a:pt x="0" y="18607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64539" r="-656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3589008" y="5825808"/>
            <a:ext cx="3614364" cy="1712345"/>
          </a:xfrm>
          <a:custGeom>
            <a:avLst/>
            <a:gdLst/>
            <a:ahLst/>
            <a:cxnLst/>
            <a:rect l="l" t="t" r="r" b="b"/>
            <a:pathLst>
              <a:path w="3614364" h="1712345">
                <a:moveTo>
                  <a:pt x="0" y="0"/>
                </a:moveTo>
                <a:lnTo>
                  <a:pt x="3614364" y="0"/>
                </a:lnTo>
                <a:lnTo>
                  <a:pt x="3614364" y="1712345"/>
                </a:lnTo>
                <a:lnTo>
                  <a:pt x="0" y="171234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4981" r="-55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TextBox 42"/>
          <p:cNvSpPr txBox="1"/>
          <p:nvPr/>
        </p:nvSpPr>
        <p:spPr>
          <a:xfrm>
            <a:off x="1033735" y="876300"/>
            <a:ext cx="12816696" cy="1302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40"/>
              </a:lnSpc>
            </a:pPr>
            <a:r>
              <a:rPr lang="en-US" sz="7600" dirty="0">
                <a:solidFill>
                  <a:srgbClr val="000000"/>
                </a:solidFill>
                <a:latin typeface="Proxima Nova Bold"/>
              </a:rPr>
              <a:t>Consortium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20029"/>
            <a:ext cx="18287998" cy="1866971"/>
            <a:chOff x="0" y="0"/>
            <a:chExt cx="24383998" cy="2489294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3998" cy="2489050"/>
            </a:xfrm>
            <a:custGeom>
              <a:avLst/>
              <a:gdLst/>
              <a:ahLst/>
              <a:cxnLst/>
              <a:rect l="l" t="t" r="r" b="b"/>
              <a:pathLst>
                <a:path w="24383998" h="2489050">
                  <a:moveTo>
                    <a:pt x="0" y="0"/>
                  </a:moveTo>
                  <a:lnTo>
                    <a:pt x="24383998" y="0"/>
                  </a:lnTo>
                  <a:lnTo>
                    <a:pt x="24383998" y="2489050"/>
                  </a:lnTo>
                  <a:lnTo>
                    <a:pt x="0" y="24890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290855" y="8929372"/>
            <a:ext cx="2577738" cy="942208"/>
          </a:xfrm>
          <a:custGeom>
            <a:avLst/>
            <a:gdLst/>
            <a:ahLst/>
            <a:cxnLst/>
            <a:rect l="l" t="t" r="r" b="b"/>
            <a:pathLst>
              <a:path w="2577738" h="942208">
                <a:moveTo>
                  <a:pt x="0" y="0"/>
                </a:moveTo>
                <a:lnTo>
                  <a:pt x="2577738" y="0"/>
                </a:lnTo>
                <a:lnTo>
                  <a:pt x="2577738" y="942207"/>
                </a:lnTo>
                <a:lnTo>
                  <a:pt x="0" y="9422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16" t="-14373" r="-6778" b="-1717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040780" y="8801183"/>
            <a:ext cx="1649307" cy="1198586"/>
          </a:xfrm>
          <a:custGeom>
            <a:avLst/>
            <a:gdLst/>
            <a:ahLst/>
            <a:cxnLst/>
            <a:rect l="l" t="t" r="r" b="b"/>
            <a:pathLst>
              <a:path w="1649307" h="1198586">
                <a:moveTo>
                  <a:pt x="0" y="0"/>
                </a:moveTo>
                <a:lnTo>
                  <a:pt x="1649308" y="0"/>
                </a:lnTo>
                <a:lnTo>
                  <a:pt x="1649308" y="1198586"/>
                </a:lnTo>
                <a:lnTo>
                  <a:pt x="0" y="11985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372" r="-351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862275" y="8940979"/>
            <a:ext cx="2418147" cy="918993"/>
          </a:xfrm>
          <a:custGeom>
            <a:avLst/>
            <a:gdLst/>
            <a:ahLst/>
            <a:cxnLst/>
            <a:rect l="l" t="t" r="r" b="b"/>
            <a:pathLst>
              <a:path w="2418147" h="918993">
                <a:moveTo>
                  <a:pt x="0" y="0"/>
                </a:moveTo>
                <a:lnTo>
                  <a:pt x="2418147" y="0"/>
                </a:lnTo>
                <a:lnTo>
                  <a:pt x="2418147" y="918993"/>
                </a:lnTo>
                <a:lnTo>
                  <a:pt x="0" y="9189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452610" y="8745039"/>
            <a:ext cx="1331745" cy="1310873"/>
          </a:xfrm>
          <a:custGeom>
            <a:avLst/>
            <a:gdLst/>
            <a:ahLst/>
            <a:cxnLst/>
            <a:rect l="l" t="t" r="r" b="b"/>
            <a:pathLst>
              <a:path w="1331745" h="1310873">
                <a:moveTo>
                  <a:pt x="0" y="0"/>
                </a:moveTo>
                <a:lnTo>
                  <a:pt x="1331745" y="0"/>
                </a:lnTo>
                <a:lnTo>
                  <a:pt x="1331745" y="1310873"/>
                </a:lnTo>
                <a:lnTo>
                  <a:pt x="0" y="13108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71612" t="-5093" r="-697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956542" y="9018737"/>
            <a:ext cx="2537441" cy="763478"/>
          </a:xfrm>
          <a:custGeom>
            <a:avLst/>
            <a:gdLst/>
            <a:ahLst/>
            <a:cxnLst/>
            <a:rect l="l" t="t" r="r" b="b"/>
            <a:pathLst>
              <a:path w="2537441" h="763478">
                <a:moveTo>
                  <a:pt x="0" y="0"/>
                </a:moveTo>
                <a:lnTo>
                  <a:pt x="2537441" y="0"/>
                </a:lnTo>
                <a:lnTo>
                  <a:pt x="2537441" y="763478"/>
                </a:lnTo>
                <a:lnTo>
                  <a:pt x="0" y="7634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572" t="-27343" r="-5152" b="-317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513771" y="8857224"/>
            <a:ext cx="2535175" cy="1086504"/>
          </a:xfrm>
          <a:custGeom>
            <a:avLst/>
            <a:gdLst/>
            <a:ahLst/>
            <a:cxnLst/>
            <a:rect l="l" t="t" r="r" b="b"/>
            <a:pathLst>
              <a:path w="2535175" h="1086504">
                <a:moveTo>
                  <a:pt x="0" y="0"/>
                </a:moveTo>
                <a:lnTo>
                  <a:pt x="2535175" y="0"/>
                </a:lnTo>
                <a:lnTo>
                  <a:pt x="2535175" y="1086504"/>
                </a:lnTo>
                <a:lnTo>
                  <a:pt x="0" y="10865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125146" y="8767500"/>
            <a:ext cx="1283206" cy="1265952"/>
          </a:xfrm>
          <a:custGeom>
            <a:avLst/>
            <a:gdLst/>
            <a:ahLst/>
            <a:cxnLst/>
            <a:rect l="l" t="t" r="r" b="b"/>
            <a:pathLst>
              <a:path w="1283206" h="1265952">
                <a:moveTo>
                  <a:pt x="0" y="0"/>
                </a:moveTo>
                <a:lnTo>
                  <a:pt x="1283206" y="0"/>
                </a:lnTo>
                <a:lnTo>
                  <a:pt x="1283206" y="1265951"/>
                </a:lnTo>
                <a:lnTo>
                  <a:pt x="0" y="12659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4539" r="-656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590802" y="8817969"/>
            <a:ext cx="2459073" cy="1165013"/>
          </a:xfrm>
          <a:custGeom>
            <a:avLst/>
            <a:gdLst/>
            <a:ahLst/>
            <a:cxnLst/>
            <a:rect l="l" t="t" r="r" b="b"/>
            <a:pathLst>
              <a:path w="2459073" h="1165013">
                <a:moveTo>
                  <a:pt x="0" y="0"/>
                </a:moveTo>
                <a:lnTo>
                  <a:pt x="2459073" y="0"/>
                </a:lnTo>
                <a:lnTo>
                  <a:pt x="2459073" y="1165013"/>
                </a:lnTo>
                <a:lnTo>
                  <a:pt x="0" y="116501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981" r="-55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64595" y="0"/>
            <a:ext cx="14039520" cy="10287000"/>
          </a:xfrm>
          <a:custGeom>
            <a:avLst/>
            <a:gdLst/>
            <a:ahLst/>
            <a:cxnLst/>
            <a:rect l="l" t="t" r="r" b="b"/>
            <a:pathLst>
              <a:path w="14039520" h="10287000">
                <a:moveTo>
                  <a:pt x="0" y="0"/>
                </a:moveTo>
                <a:lnTo>
                  <a:pt x="14039520" y="0"/>
                </a:lnTo>
                <a:lnTo>
                  <a:pt x="1403952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5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 t="-6695" b="-669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4979489" y="3002281"/>
            <a:ext cx="7609732" cy="152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59"/>
              </a:lnSpc>
            </a:pPr>
            <a:r>
              <a:rPr lang="en-US" sz="10999" dirty="0">
                <a:solidFill>
                  <a:srgbClr val="000000"/>
                </a:solidFill>
                <a:latin typeface="Brittany"/>
              </a:rPr>
              <a:t>Thank you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416023" y="687454"/>
            <a:ext cx="7494886" cy="966633"/>
            <a:chOff x="0" y="0"/>
            <a:chExt cx="9993182" cy="128884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83496" cy="1288844"/>
            </a:xfrm>
            <a:custGeom>
              <a:avLst/>
              <a:gdLst/>
              <a:ahLst/>
              <a:cxnLst/>
              <a:rect l="l" t="t" r="r" b="b"/>
              <a:pathLst>
                <a:path w="2883496" h="1288844">
                  <a:moveTo>
                    <a:pt x="0" y="0"/>
                  </a:moveTo>
                  <a:lnTo>
                    <a:pt x="2883496" y="0"/>
                  </a:lnTo>
                  <a:lnTo>
                    <a:pt x="2883496" y="1288844"/>
                  </a:lnTo>
                  <a:lnTo>
                    <a:pt x="0" y="12888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11187" t="-25469" r="-141894" b="-2905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883496" y="55394"/>
              <a:ext cx="7109686" cy="1178056"/>
            </a:xfrm>
            <a:custGeom>
              <a:avLst/>
              <a:gdLst/>
              <a:ahLst/>
              <a:cxnLst/>
              <a:rect l="l" t="t" r="r" b="b"/>
              <a:pathLst>
                <a:path w="7109686" h="1178056">
                  <a:moveTo>
                    <a:pt x="0" y="0"/>
                  </a:moveTo>
                  <a:lnTo>
                    <a:pt x="7109686" y="0"/>
                  </a:lnTo>
                  <a:lnTo>
                    <a:pt x="7109686" y="1178056"/>
                  </a:lnTo>
                  <a:lnTo>
                    <a:pt x="0" y="1178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-87745" t="-110179" r="-9562" b="-11480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014459" y="1170770"/>
            <a:ext cx="9273540" cy="373611"/>
            <a:chOff x="0" y="0"/>
            <a:chExt cx="12743313" cy="498148"/>
          </a:xfrm>
        </p:grpSpPr>
        <p:sp>
          <p:nvSpPr>
            <p:cNvPr id="18" name="Freeform 18"/>
            <p:cNvSpPr/>
            <p:nvPr/>
          </p:nvSpPr>
          <p:spPr>
            <a:xfrm rot="5400000">
              <a:off x="1343840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 rot="5400000">
              <a:off x="4529669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 rot="5400000">
              <a:off x="7715497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7" y="0"/>
                  </a:lnTo>
                  <a:lnTo>
                    <a:pt x="498147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 rot="5400000">
              <a:off x="10901325" y="-1343840"/>
              <a:ext cx="498148" cy="3185828"/>
            </a:xfrm>
            <a:custGeom>
              <a:avLst/>
              <a:gdLst/>
              <a:ahLst/>
              <a:cxnLst/>
              <a:rect l="l" t="t" r="r" b="b"/>
              <a:pathLst>
                <a:path w="498148" h="3185828">
                  <a:moveTo>
                    <a:pt x="0" y="0"/>
                  </a:moveTo>
                  <a:lnTo>
                    <a:pt x="498148" y="0"/>
                  </a:lnTo>
                  <a:lnTo>
                    <a:pt x="498148" y="3185828"/>
                  </a:lnTo>
                  <a:lnTo>
                    <a:pt x="0" y="318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332064" y="6291833"/>
            <a:ext cx="9364790" cy="624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9"/>
              </a:lnSpc>
            </a:pPr>
            <a:r>
              <a:rPr lang="en-US" sz="4699" dirty="0">
                <a:solidFill>
                  <a:srgbClr val="000000"/>
                </a:solidFill>
                <a:latin typeface="Roboto Bold"/>
              </a:rPr>
              <a:t>Presenter Name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04605" y="7315668"/>
            <a:ext cx="10478790" cy="66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5"/>
              </a:lnSpc>
            </a:pPr>
            <a:r>
              <a:rPr lang="en-US" sz="3500" spc="262" dirty="0">
                <a:solidFill>
                  <a:srgbClr val="000000"/>
                </a:solidFill>
                <a:latin typeface="Roboto"/>
              </a:rPr>
              <a:t>Event Name | City, State | Month XX-XX, 20XX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BD">
      <a:dk1>
        <a:srgbClr val="404040"/>
      </a:dk1>
      <a:lt1>
        <a:srgbClr val="FFFFFF"/>
      </a:lt1>
      <a:dk2>
        <a:srgbClr val="1C293B"/>
      </a:dk2>
      <a:lt2>
        <a:srgbClr val="E5E5E5"/>
      </a:lt2>
      <a:accent1>
        <a:srgbClr val="007FAA"/>
      </a:accent1>
      <a:accent2>
        <a:srgbClr val="F84C4C"/>
      </a:accent2>
      <a:accent3>
        <a:srgbClr val="00A36C"/>
      </a:accent3>
      <a:accent4>
        <a:srgbClr val="CC5500"/>
      </a:accent4>
      <a:accent5>
        <a:srgbClr val="68758E"/>
      </a:accent5>
      <a:accent6>
        <a:srgbClr val="DAA520"/>
      </a:accent6>
      <a:hlink>
        <a:srgbClr val="663399"/>
      </a:hlink>
      <a:folHlink>
        <a:srgbClr val="C8A2C8"/>
      </a:folHlink>
    </a:clrScheme>
    <a:fontScheme name="Custom 1">
      <a:majorFont>
        <a:latin typeface="Proxima Nova 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170</Words>
  <Application>Microsoft Office PowerPoint</Application>
  <PresentationFormat>Custom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Roboto</vt:lpstr>
      <vt:lpstr>Arial</vt:lpstr>
      <vt:lpstr>Proxima Nova Bold</vt:lpstr>
      <vt:lpstr>Brittany</vt:lpstr>
      <vt:lpstr>Roboto Bold</vt:lpstr>
      <vt:lpstr>Roboto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TBD PPT Template.pptx</dc:title>
  <cp:lastModifiedBy>Irfan Batur</cp:lastModifiedBy>
  <cp:revision>4</cp:revision>
  <dcterms:created xsi:type="dcterms:W3CDTF">2006-08-16T00:00:00Z</dcterms:created>
  <dcterms:modified xsi:type="dcterms:W3CDTF">2024-07-13T21:01:41Z</dcterms:modified>
  <dc:identifier>DAGHrxtA_OE</dc:identifier>
</cp:coreProperties>
</file>